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3"/>
  </p:notesMasterIdLst>
  <p:sldIdLst>
    <p:sldId id="267" r:id="rId5"/>
    <p:sldId id="327" r:id="rId6"/>
    <p:sldId id="318" r:id="rId7"/>
    <p:sldId id="303" r:id="rId8"/>
    <p:sldId id="304" r:id="rId9"/>
    <p:sldId id="328" r:id="rId10"/>
    <p:sldId id="330" r:id="rId11"/>
    <p:sldId id="326" r:id="rId12"/>
    <p:sldId id="329" r:id="rId13"/>
    <p:sldId id="315" r:id="rId14"/>
    <p:sldId id="305" r:id="rId15"/>
    <p:sldId id="307" r:id="rId16"/>
    <p:sldId id="308" r:id="rId17"/>
    <p:sldId id="309" r:id="rId18"/>
    <p:sldId id="310" r:id="rId19"/>
    <p:sldId id="311" r:id="rId20"/>
    <p:sldId id="316" r:id="rId21"/>
    <p:sldId id="313" r:id="rId22"/>
    <p:sldId id="312" r:id="rId23"/>
    <p:sldId id="314" r:id="rId24"/>
    <p:sldId id="317" r:id="rId25"/>
    <p:sldId id="321" r:id="rId26"/>
    <p:sldId id="319" r:id="rId27"/>
    <p:sldId id="320" r:id="rId28"/>
    <p:sldId id="324" r:id="rId29"/>
    <p:sldId id="325" r:id="rId30"/>
    <p:sldId id="322" r:id="rId31"/>
    <p:sldId id="331" r:id="rId32"/>
  </p:sldIdLst>
  <p:sldSz cx="12192000" cy="6858000"/>
  <p:notesSz cx="6858000" cy="9144000"/>
  <p:embeddedFontLst>
    <p:embeddedFont>
      <p:font typeface="Assistant" pitchFamily="2" charset="-79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Nunito" pitchFamily="2" charset="77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5DB34-2E3D-8F42-8405-689F04B456D8}" v="26" dt="2023-05-24T06:48:35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9"/>
    <p:restoredTop sz="94272"/>
  </p:normalViewPr>
  <p:slideViewPr>
    <p:cSldViewPr snapToGrid="0">
      <p:cViewPr varScale="1">
        <p:scale>
          <a:sx n="69" d="100"/>
          <a:sy n="69" d="100"/>
        </p:scale>
        <p:origin x="20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r Burg" userId="9c1d2a43-8f43-42c3-a150-992445d6e87f" providerId="ADAL" clId="{3DC3E363-23FB-2C4D-9A90-CE72EEE878EE}"/>
    <pc:docChg chg="undo custSel addSld delSld modSld sldOrd">
      <pc:chgData name="Sven van der Burg" userId="9c1d2a43-8f43-42c3-a150-992445d6e87f" providerId="ADAL" clId="{3DC3E363-23FB-2C4D-9A90-CE72EEE878EE}" dt="2021-11-22T07:38:14.421" v="1523" actId="20577"/>
      <pc:docMkLst>
        <pc:docMk/>
      </pc:docMkLst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798757532" sldId="261"/>
        </pc:sldMkLst>
      </pc:sldChg>
      <pc:sldChg chg="del">
        <pc:chgData name="Sven van der Burg" userId="9c1d2a43-8f43-42c3-a150-992445d6e87f" providerId="ADAL" clId="{3DC3E363-23FB-2C4D-9A90-CE72EEE878EE}" dt="2021-11-16T13:19:29.445" v="1119" actId="2696"/>
        <pc:sldMkLst>
          <pc:docMk/>
          <pc:sldMk cId="673175710" sldId="266"/>
        </pc:sldMkLst>
      </pc:sldChg>
      <pc:sldChg chg="addSp delSp modSp mod">
        <pc:chgData name="Sven van der Burg" userId="9c1d2a43-8f43-42c3-a150-992445d6e87f" providerId="ADAL" clId="{3DC3E363-23FB-2C4D-9A90-CE72EEE878EE}" dt="2021-11-16T11:10:16.960" v="49"/>
        <pc:sldMkLst>
          <pc:docMk/>
          <pc:sldMk cId="891515687" sldId="267"/>
        </pc:sldMkLst>
        <pc:spChg chg="mod">
          <ac:chgData name="Sven van der Burg" userId="9c1d2a43-8f43-42c3-a150-992445d6e87f" providerId="ADAL" clId="{3DC3E363-23FB-2C4D-9A90-CE72EEE878EE}" dt="2021-11-16T11:10:16.960" v="49"/>
          <ac:spMkLst>
            <pc:docMk/>
            <pc:sldMk cId="891515687" sldId="267"/>
            <ac:spMk id="2" creationId="{EFBD5B28-127B-ED49-9A36-ACDB0774254D}"/>
          </ac:spMkLst>
        </pc:spChg>
        <pc:spChg chg="del">
          <ac:chgData name="Sven van der Burg" userId="9c1d2a43-8f43-42c3-a150-992445d6e87f" providerId="ADAL" clId="{3DC3E363-23FB-2C4D-9A90-CE72EEE878EE}" dt="2021-11-16T11:09:04.932" v="26" actId="478"/>
          <ac:spMkLst>
            <pc:docMk/>
            <pc:sldMk cId="891515687" sldId="267"/>
            <ac:spMk id="3" creationId="{FB0C25BD-626E-7645-8979-9474FF6411F8}"/>
          </ac:spMkLst>
        </pc:spChg>
        <pc:spChg chg="add mod">
          <ac:chgData name="Sven van der Burg" userId="9c1d2a43-8f43-42c3-a150-992445d6e87f" providerId="ADAL" clId="{3DC3E363-23FB-2C4D-9A90-CE72EEE878EE}" dt="2021-11-16T11:10:16.960" v="49"/>
          <ac:spMkLst>
            <pc:docMk/>
            <pc:sldMk cId="891515687" sldId="267"/>
            <ac:spMk id="14" creationId="{98C3C173-C87A-664D-8DF3-9DDC5E646B98}"/>
          </ac:spMkLst>
        </pc:spChg>
      </pc:sldChg>
      <pc:sldChg chg="modSp new del mod">
        <pc:chgData name="Sven van der Burg" userId="9c1d2a43-8f43-42c3-a150-992445d6e87f" providerId="ADAL" clId="{3DC3E363-23FB-2C4D-9A90-CE72EEE878EE}" dt="2021-11-16T11:10:22.517" v="57" actId="680"/>
        <pc:sldMkLst>
          <pc:docMk/>
          <pc:sldMk cId="878805976" sldId="268"/>
        </pc:sldMkLst>
        <pc:spChg chg="mod">
          <ac:chgData name="Sven van der Burg" userId="9c1d2a43-8f43-42c3-a150-992445d6e87f" providerId="ADAL" clId="{3DC3E363-23FB-2C4D-9A90-CE72EEE878EE}" dt="2021-11-16T11:10:21.348" v="54" actId="20577"/>
          <ac:spMkLst>
            <pc:docMk/>
            <pc:sldMk cId="878805976" sldId="268"/>
            <ac:spMk id="2" creationId="{18BDF64D-7F43-4449-8E46-7AE39376AF6D}"/>
          </ac:spMkLst>
        </pc:spChg>
        <pc:spChg chg="mod">
          <ac:chgData name="Sven van der Burg" userId="9c1d2a43-8f43-42c3-a150-992445d6e87f" providerId="ADAL" clId="{3DC3E363-23FB-2C4D-9A90-CE72EEE878EE}" dt="2021-11-16T11:10:21.022" v="53" actId="20577"/>
          <ac:spMkLst>
            <pc:docMk/>
            <pc:sldMk cId="878805976" sldId="268"/>
            <ac:spMk id="3" creationId="{25DB842A-5525-C84C-B6AE-E08C95E01553}"/>
          </ac:spMkLst>
        </pc:spChg>
      </pc:sldChg>
      <pc:sldChg chg="new add del">
        <pc:chgData name="Sven van der Burg" userId="9c1d2a43-8f43-42c3-a150-992445d6e87f" providerId="ADAL" clId="{3DC3E363-23FB-2C4D-9A90-CE72EEE878EE}" dt="2021-11-16T11:10:22.068" v="56" actId="680"/>
        <pc:sldMkLst>
          <pc:docMk/>
          <pc:sldMk cId="4061627839" sldId="269"/>
        </pc:sldMkLst>
      </pc:sldChg>
      <pc:sldChg chg="new del">
        <pc:chgData name="Sven van der Burg" userId="9c1d2a43-8f43-42c3-a150-992445d6e87f" providerId="ADAL" clId="{3DC3E363-23FB-2C4D-9A90-CE72EEE878EE}" dt="2021-11-16T11:10:21.702" v="55" actId="680"/>
        <pc:sldMkLst>
          <pc:docMk/>
          <pc:sldMk cId="3264527621" sldId="270"/>
        </pc:sldMkLst>
      </pc:sldChg>
      <pc:sldChg chg="new add del">
        <pc:chgData name="Sven van der Burg" userId="9c1d2a43-8f43-42c3-a150-992445d6e87f" providerId="ADAL" clId="{3DC3E363-23FB-2C4D-9A90-CE72EEE878EE}" dt="2021-11-16T11:10:20.679" v="52" actId="680"/>
        <pc:sldMkLst>
          <pc:docMk/>
          <pc:sldMk cId="2472604100" sldId="271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237608401" sldId="28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444403985" sldId="288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861802894" sldId="28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558220707" sldId="291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80880992" sldId="292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75201029" sldId="293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355753500" sldId="294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846880029" sldId="295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485557607" sldId="296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516922067" sldId="29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541329026" sldId="298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1831744558" sldId="29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260796012" sldId="300"/>
        </pc:sldMkLst>
      </pc:sldChg>
      <pc:sldChg chg="addSp delSp modSp add del mod delAnim">
        <pc:chgData name="Sven van der Burg" userId="9c1d2a43-8f43-42c3-a150-992445d6e87f" providerId="ADAL" clId="{3DC3E363-23FB-2C4D-9A90-CE72EEE878EE}" dt="2021-11-16T12:27:34.675" v="87" actId="1076"/>
        <pc:sldMkLst>
          <pc:docMk/>
          <pc:sldMk cId="4179515561" sldId="303"/>
        </pc:sldMkLst>
        <pc:spChg chg="mod">
          <ac:chgData name="Sven van der Burg" userId="9c1d2a43-8f43-42c3-a150-992445d6e87f" providerId="ADAL" clId="{3DC3E363-23FB-2C4D-9A90-CE72EEE878EE}" dt="2021-11-16T12:27:19.172" v="84" actId="20577"/>
          <ac:spMkLst>
            <pc:docMk/>
            <pc:sldMk cId="4179515561" sldId="303"/>
            <ac:spMk id="2" creationId="{7E690281-C763-6A4E-BD2C-30EDECB0FA7A}"/>
          </ac:spMkLst>
        </pc:spChg>
        <pc:spChg chg="add mod">
          <ac:chgData name="Sven van der Burg" userId="9c1d2a43-8f43-42c3-a150-992445d6e87f" providerId="ADAL" clId="{3DC3E363-23FB-2C4D-9A90-CE72EEE878EE}" dt="2021-11-16T11:10:33.020" v="60" actId="478"/>
          <ac:spMkLst>
            <pc:docMk/>
            <pc:sldMk cId="4179515561" sldId="303"/>
            <ac:spMk id="4" creationId="{B7EC29E7-3E58-9E45-8E75-0F40404EAA7F}"/>
          </ac:spMkLst>
        </pc:spChg>
        <pc:picChg chg="add mod">
          <ac:chgData name="Sven van der Burg" userId="9c1d2a43-8f43-42c3-a150-992445d6e87f" providerId="ADAL" clId="{3DC3E363-23FB-2C4D-9A90-CE72EEE878EE}" dt="2021-11-16T12:27:34.675" v="87" actId="1076"/>
          <ac:picMkLst>
            <pc:docMk/>
            <pc:sldMk cId="4179515561" sldId="303"/>
            <ac:picMk id="5" creationId="{4A9DAD3A-807C-A14A-878A-3B758B3C5B51}"/>
          </ac:picMkLst>
        </pc:picChg>
        <pc:picChg chg="del">
          <ac:chgData name="Sven van der Burg" userId="9c1d2a43-8f43-42c3-a150-992445d6e87f" providerId="ADAL" clId="{3DC3E363-23FB-2C4D-9A90-CE72EEE878EE}" dt="2021-11-16T11:10:33.020" v="60" actId="478"/>
          <ac:picMkLst>
            <pc:docMk/>
            <pc:sldMk cId="4179515561" sldId="303"/>
            <ac:picMk id="7" creationId="{2BEB3114-5E92-7347-B910-8308EBB29376}"/>
          </ac:picMkLst>
        </pc:picChg>
        <pc:picChg chg="del">
          <ac:chgData name="Sven van der Burg" userId="9c1d2a43-8f43-42c3-a150-992445d6e87f" providerId="ADAL" clId="{3DC3E363-23FB-2C4D-9A90-CE72EEE878EE}" dt="2021-11-16T11:10:35.952" v="62" actId="478"/>
          <ac:picMkLst>
            <pc:docMk/>
            <pc:sldMk cId="4179515561" sldId="303"/>
            <ac:picMk id="8" creationId="{EEBE998B-4E66-6843-995F-191F5331BC6F}"/>
          </ac:picMkLst>
        </pc:picChg>
        <pc:picChg chg="del">
          <ac:chgData name="Sven van der Burg" userId="9c1d2a43-8f43-42c3-a150-992445d6e87f" providerId="ADAL" clId="{3DC3E363-23FB-2C4D-9A90-CE72EEE878EE}" dt="2021-11-16T11:10:34.795" v="61" actId="478"/>
          <ac:picMkLst>
            <pc:docMk/>
            <pc:sldMk cId="4179515561" sldId="303"/>
            <ac:picMk id="7170" creationId="{EEFC2A26-4319-8C49-A195-F560AC118509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927347216" sldId="304"/>
        </pc:sldMkLst>
      </pc:sldChg>
      <pc:sldChg chg="addSp delSp modSp add mod">
        <pc:chgData name="Sven van der Burg" userId="9c1d2a43-8f43-42c3-a150-992445d6e87f" providerId="ADAL" clId="{3DC3E363-23FB-2C4D-9A90-CE72EEE878EE}" dt="2021-11-16T12:29:30.513" v="113" actId="1076"/>
        <pc:sldMkLst>
          <pc:docMk/>
          <pc:sldMk cId="4118676903" sldId="304"/>
        </pc:sldMkLst>
        <pc:spChg chg="mod">
          <ac:chgData name="Sven van der Burg" userId="9c1d2a43-8f43-42c3-a150-992445d6e87f" providerId="ADAL" clId="{3DC3E363-23FB-2C4D-9A90-CE72EEE878EE}" dt="2021-11-16T12:27:46.857" v="102" actId="20577"/>
          <ac:spMkLst>
            <pc:docMk/>
            <pc:sldMk cId="4118676903" sldId="304"/>
            <ac:spMk id="2" creationId="{7E690281-C763-6A4E-BD2C-30EDECB0FA7A}"/>
          </ac:spMkLst>
        </pc:spChg>
        <pc:picChg chg="add mod">
          <ac:chgData name="Sven van der Burg" userId="9c1d2a43-8f43-42c3-a150-992445d6e87f" providerId="ADAL" clId="{3DC3E363-23FB-2C4D-9A90-CE72EEE878EE}" dt="2021-11-16T12:29:21.119" v="111" actId="1076"/>
          <ac:picMkLst>
            <pc:docMk/>
            <pc:sldMk cId="4118676903" sldId="304"/>
            <ac:picMk id="3" creationId="{843965DA-86F9-7A47-9E2A-52606004A061}"/>
          </ac:picMkLst>
        </pc:picChg>
        <pc:picChg chg="del">
          <ac:chgData name="Sven van der Burg" userId="9c1d2a43-8f43-42c3-a150-992445d6e87f" providerId="ADAL" clId="{3DC3E363-23FB-2C4D-9A90-CE72EEE878EE}" dt="2021-11-16T12:27:48.899" v="103" actId="478"/>
          <ac:picMkLst>
            <pc:docMk/>
            <pc:sldMk cId="4118676903" sldId="304"/>
            <ac:picMk id="5" creationId="{4A9DAD3A-807C-A14A-878A-3B758B3C5B51}"/>
          </ac:picMkLst>
        </pc:picChg>
        <pc:picChg chg="add mod">
          <ac:chgData name="Sven van der Burg" userId="9c1d2a43-8f43-42c3-a150-992445d6e87f" providerId="ADAL" clId="{3DC3E363-23FB-2C4D-9A90-CE72EEE878EE}" dt="2021-11-16T12:29:30.513" v="113" actId="1076"/>
          <ac:picMkLst>
            <pc:docMk/>
            <pc:sldMk cId="4118676903" sldId="304"/>
            <ac:picMk id="1026" creationId="{7CB57A34-2131-0443-BB02-4F28FDC3FBE4}"/>
          </ac:picMkLst>
        </pc:picChg>
      </pc:sldChg>
      <pc:sldChg chg="addSp delSp modSp add mod">
        <pc:chgData name="Sven van der Burg" userId="9c1d2a43-8f43-42c3-a150-992445d6e87f" providerId="ADAL" clId="{3DC3E363-23FB-2C4D-9A90-CE72EEE878EE}" dt="2021-11-16T12:31:08.900" v="153" actId="20577"/>
        <pc:sldMkLst>
          <pc:docMk/>
          <pc:sldMk cId="1230762987" sldId="305"/>
        </pc:sldMkLst>
        <pc:spChg chg="mod">
          <ac:chgData name="Sven van der Burg" userId="9c1d2a43-8f43-42c3-a150-992445d6e87f" providerId="ADAL" clId="{3DC3E363-23FB-2C4D-9A90-CE72EEE878EE}" dt="2021-11-16T12:31:08.900" v="153" actId="20577"/>
          <ac:spMkLst>
            <pc:docMk/>
            <pc:sldMk cId="1230762987" sldId="305"/>
            <ac:spMk id="2" creationId="{7E690281-C763-6A4E-BD2C-30EDECB0FA7A}"/>
          </ac:spMkLst>
        </pc:spChg>
        <pc:picChg chg="del">
          <ac:chgData name="Sven van der Burg" userId="9c1d2a43-8f43-42c3-a150-992445d6e87f" providerId="ADAL" clId="{3DC3E363-23FB-2C4D-9A90-CE72EEE878EE}" dt="2021-11-16T12:30:25.232" v="116" actId="478"/>
          <ac:picMkLst>
            <pc:docMk/>
            <pc:sldMk cId="1230762987" sldId="305"/>
            <ac:picMk id="3" creationId="{843965DA-86F9-7A47-9E2A-52606004A061}"/>
          </ac:picMkLst>
        </pc:picChg>
        <pc:picChg chg="add mod">
          <ac:chgData name="Sven van der Burg" userId="9c1d2a43-8f43-42c3-a150-992445d6e87f" providerId="ADAL" clId="{3DC3E363-23FB-2C4D-9A90-CE72EEE878EE}" dt="2021-11-16T12:30:28.085" v="118" actId="1076"/>
          <ac:picMkLst>
            <pc:docMk/>
            <pc:sldMk cId="1230762987" sldId="305"/>
            <ac:picMk id="5" creationId="{44D9E7B6-8049-2A44-879B-ECFC9303CA49}"/>
          </ac:picMkLst>
        </pc:picChg>
        <pc:picChg chg="del">
          <ac:chgData name="Sven van der Burg" userId="9c1d2a43-8f43-42c3-a150-992445d6e87f" providerId="ADAL" clId="{3DC3E363-23FB-2C4D-9A90-CE72EEE878EE}" dt="2021-11-16T12:30:23.819" v="115" actId="478"/>
          <ac:picMkLst>
            <pc:docMk/>
            <pc:sldMk cId="1230762987" sldId="305"/>
            <ac:picMk id="1026" creationId="{7CB57A34-2131-0443-BB02-4F28FDC3FBE4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958941439" sldId="305"/>
        </pc:sldMkLst>
      </pc:sldChg>
      <pc:sldChg chg="add del">
        <pc:chgData name="Sven van der Burg" userId="9c1d2a43-8f43-42c3-a150-992445d6e87f" providerId="ADAL" clId="{3DC3E363-23FB-2C4D-9A90-CE72EEE878EE}" dt="2021-11-16T12:33:50.759" v="191" actId="2696"/>
        <pc:sldMkLst>
          <pc:docMk/>
          <pc:sldMk cId="869621783" sldId="306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2363477882" sldId="306"/>
        </pc:sldMkLst>
      </pc:sldChg>
      <pc:sldChg chg="addSp delSp modSp add mod">
        <pc:chgData name="Sven van der Burg" userId="9c1d2a43-8f43-42c3-a150-992445d6e87f" providerId="ADAL" clId="{3DC3E363-23FB-2C4D-9A90-CE72EEE878EE}" dt="2021-11-16T13:11:25.689" v="764" actId="20577"/>
        <pc:sldMkLst>
          <pc:docMk/>
          <pc:sldMk cId="1334023158" sldId="307"/>
        </pc:sldMkLst>
        <pc:spChg chg="mod">
          <ac:chgData name="Sven van der Burg" userId="9c1d2a43-8f43-42c3-a150-992445d6e87f" providerId="ADAL" clId="{3DC3E363-23FB-2C4D-9A90-CE72EEE878EE}" dt="2021-11-16T13:11:25.689" v="764" actId="20577"/>
          <ac:spMkLst>
            <pc:docMk/>
            <pc:sldMk cId="1334023158" sldId="307"/>
            <ac:spMk id="2" creationId="{7E690281-C763-6A4E-BD2C-30EDECB0FA7A}"/>
          </ac:spMkLst>
        </pc:spChg>
        <pc:spChg chg="add mod">
          <ac:chgData name="Sven van der Burg" userId="9c1d2a43-8f43-42c3-a150-992445d6e87f" providerId="ADAL" clId="{3DC3E363-23FB-2C4D-9A90-CE72EEE878EE}" dt="2021-11-16T12:34:11.848" v="218" actId="1076"/>
          <ac:spMkLst>
            <pc:docMk/>
            <pc:sldMk cId="1334023158" sldId="307"/>
            <ac:spMk id="6" creationId="{EE52EAFA-7E94-6F4F-961E-7687FCE5BB26}"/>
          </ac:spMkLst>
        </pc:spChg>
        <pc:picChg chg="add">
          <ac:chgData name="Sven van der Burg" userId="9c1d2a43-8f43-42c3-a150-992445d6e87f" providerId="ADAL" clId="{3DC3E363-23FB-2C4D-9A90-CE72EEE878EE}" dt="2021-11-16T12:33:04.746" v="156"/>
          <ac:picMkLst>
            <pc:docMk/>
            <pc:sldMk cId="1334023158" sldId="307"/>
            <ac:picMk id="3" creationId="{05A505F1-2B82-9140-9A28-E4061589D17E}"/>
          </ac:picMkLst>
        </pc:picChg>
        <pc:picChg chg="del">
          <ac:chgData name="Sven van der Burg" userId="9c1d2a43-8f43-42c3-a150-992445d6e87f" providerId="ADAL" clId="{3DC3E363-23FB-2C4D-9A90-CE72EEE878EE}" dt="2021-11-16T12:33:07.060" v="157" actId="478"/>
          <ac:picMkLst>
            <pc:docMk/>
            <pc:sldMk cId="1334023158" sldId="307"/>
            <ac:picMk id="5" creationId="{44D9E7B6-8049-2A44-879B-ECFC9303CA49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028626052" sldId="307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500683975" sldId="308"/>
        </pc:sldMkLst>
      </pc:sldChg>
      <pc:sldChg chg="addSp delSp modSp add mod">
        <pc:chgData name="Sven van der Burg" userId="9c1d2a43-8f43-42c3-a150-992445d6e87f" providerId="ADAL" clId="{3DC3E363-23FB-2C4D-9A90-CE72EEE878EE}" dt="2021-11-16T12:36:15.486" v="261" actId="14100"/>
        <pc:sldMkLst>
          <pc:docMk/>
          <pc:sldMk cId="2007197805" sldId="308"/>
        </pc:sldMkLst>
        <pc:spChg chg="mod">
          <ac:chgData name="Sven van der Burg" userId="9c1d2a43-8f43-42c3-a150-992445d6e87f" providerId="ADAL" clId="{3DC3E363-23FB-2C4D-9A90-CE72EEE878EE}" dt="2021-11-16T12:35:52.903" v="254" actId="6549"/>
          <ac:spMkLst>
            <pc:docMk/>
            <pc:sldMk cId="2007197805" sldId="308"/>
            <ac:spMk id="2" creationId="{7E690281-C763-6A4E-BD2C-30EDECB0FA7A}"/>
          </ac:spMkLst>
        </pc:spChg>
        <pc:spChg chg="mod">
          <ac:chgData name="Sven van der Burg" userId="9c1d2a43-8f43-42c3-a150-992445d6e87f" providerId="ADAL" clId="{3DC3E363-23FB-2C4D-9A90-CE72EEE878EE}" dt="2021-11-16T12:34:47.082" v="252" actId="5793"/>
          <ac:spMkLst>
            <pc:docMk/>
            <pc:sldMk cId="2007197805" sldId="308"/>
            <ac:spMk id="4" creationId="{B7EC29E7-3E58-9E45-8E75-0F40404EAA7F}"/>
          </ac:spMkLst>
        </pc:spChg>
        <pc:spChg chg="del">
          <ac:chgData name="Sven van der Burg" userId="9c1d2a43-8f43-42c3-a150-992445d6e87f" providerId="ADAL" clId="{3DC3E363-23FB-2C4D-9A90-CE72EEE878EE}" dt="2021-11-16T12:35:56.821" v="255" actId="478"/>
          <ac:spMkLst>
            <pc:docMk/>
            <pc:sldMk cId="2007197805" sldId="308"/>
            <ac:spMk id="6" creationId="{EE52EAFA-7E94-6F4F-961E-7687FCE5BB26}"/>
          </ac:spMkLst>
        </pc:spChg>
        <pc:picChg chg="del">
          <ac:chgData name="Sven van der Burg" userId="9c1d2a43-8f43-42c3-a150-992445d6e87f" providerId="ADAL" clId="{3DC3E363-23FB-2C4D-9A90-CE72EEE878EE}" dt="2021-11-16T12:35:51.254" v="253" actId="478"/>
          <ac:picMkLst>
            <pc:docMk/>
            <pc:sldMk cId="2007197805" sldId="308"/>
            <ac:picMk id="3" creationId="{05A505F1-2B82-9140-9A28-E4061589D17E}"/>
          </ac:picMkLst>
        </pc:picChg>
        <pc:picChg chg="add mod">
          <ac:chgData name="Sven van der Burg" userId="9c1d2a43-8f43-42c3-a150-992445d6e87f" providerId="ADAL" clId="{3DC3E363-23FB-2C4D-9A90-CE72EEE878EE}" dt="2021-11-16T12:36:15.486" v="261" actId="14100"/>
          <ac:picMkLst>
            <pc:docMk/>
            <pc:sldMk cId="2007197805" sldId="308"/>
            <ac:picMk id="5" creationId="{D0A0FBF6-D668-6341-8AD7-20F61DB051A0}"/>
          </ac:picMkLst>
        </pc:picChg>
      </pc:sldChg>
      <pc:sldChg chg="addSp add">
        <pc:chgData name="Sven van der Burg" userId="9c1d2a43-8f43-42c3-a150-992445d6e87f" providerId="ADAL" clId="{3DC3E363-23FB-2C4D-9A90-CE72EEE878EE}" dt="2021-11-16T12:36:31.409" v="262"/>
        <pc:sldMkLst>
          <pc:docMk/>
          <pc:sldMk cId="1157627411" sldId="309"/>
        </pc:sldMkLst>
        <pc:picChg chg="add">
          <ac:chgData name="Sven van der Burg" userId="9c1d2a43-8f43-42c3-a150-992445d6e87f" providerId="ADAL" clId="{3DC3E363-23FB-2C4D-9A90-CE72EEE878EE}" dt="2021-11-16T12:36:31.409" v="262"/>
          <ac:picMkLst>
            <pc:docMk/>
            <pc:sldMk cId="1157627411" sldId="309"/>
            <ac:picMk id="3" creationId="{64A5210C-5C26-EA42-A338-D8336B93BFFD}"/>
          </ac:picMkLst>
        </pc:picChg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3609217828" sldId="309"/>
        </pc:sldMkLst>
      </pc:sldChg>
      <pc:sldChg chg="add del">
        <pc:chgData name="Sven van der Burg" userId="9c1d2a43-8f43-42c3-a150-992445d6e87f" providerId="ADAL" clId="{3DC3E363-23FB-2C4D-9A90-CE72EEE878EE}" dt="2021-11-16T11:10:28.410" v="59" actId="2696"/>
        <pc:sldMkLst>
          <pc:docMk/>
          <pc:sldMk cId="498084980" sldId="310"/>
        </pc:sldMkLst>
      </pc:sldChg>
      <pc:sldChg chg="addSp new">
        <pc:chgData name="Sven van der Burg" userId="9c1d2a43-8f43-42c3-a150-992445d6e87f" providerId="ADAL" clId="{3DC3E363-23FB-2C4D-9A90-CE72EEE878EE}" dt="2021-11-16T12:36:51.417" v="263"/>
        <pc:sldMkLst>
          <pc:docMk/>
          <pc:sldMk cId="1360733102" sldId="310"/>
        </pc:sldMkLst>
        <pc:picChg chg="add">
          <ac:chgData name="Sven van der Burg" userId="9c1d2a43-8f43-42c3-a150-992445d6e87f" providerId="ADAL" clId="{3DC3E363-23FB-2C4D-9A90-CE72EEE878EE}" dt="2021-11-16T12:36:51.417" v="263"/>
          <ac:picMkLst>
            <pc:docMk/>
            <pc:sldMk cId="1360733102" sldId="310"/>
            <ac:picMk id="4" creationId="{490B5753-1E63-A742-9706-1467D9C77CA0}"/>
          </ac:picMkLst>
        </pc:picChg>
      </pc:sldChg>
      <pc:sldChg chg="addSp new">
        <pc:chgData name="Sven van der Burg" userId="9c1d2a43-8f43-42c3-a150-992445d6e87f" providerId="ADAL" clId="{3DC3E363-23FB-2C4D-9A90-CE72EEE878EE}" dt="2021-11-16T12:37:07.749" v="265"/>
        <pc:sldMkLst>
          <pc:docMk/>
          <pc:sldMk cId="945234691" sldId="311"/>
        </pc:sldMkLst>
        <pc:picChg chg="add">
          <ac:chgData name="Sven van der Burg" userId="9c1d2a43-8f43-42c3-a150-992445d6e87f" providerId="ADAL" clId="{3DC3E363-23FB-2C4D-9A90-CE72EEE878EE}" dt="2021-11-16T12:37:07.749" v="265"/>
          <ac:picMkLst>
            <pc:docMk/>
            <pc:sldMk cId="945234691" sldId="311"/>
            <ac:picMk id="4" creationId="{22440CA0-D9B9-5F43-A3F1-637ADB2B7195}"/>
          </ac:picMkLst>
        </pc:picChg>
      </pc:sldChg>
      <pc:sldChg chg="addSp new">
        <pc:chgData name="Sven van der Burg" userId="9c1d2a43-8f43-42c3-a150-992445d6e87f" providerId="ADAL" clId="{3DC3E363-23FB-2C4D-9A90-CE72EEE878EE}" dt="2021-11-16T12:37:22.466" v="267"/>
        <pc:sldMkLst>
          <pc:docMk/>
          <pc:sldMk cId="3699015780" sldId="312"/>
        </pc:sldMkLst>
        <pc:picChg chg="add">
          <ac:chgData name="Sven van der Burg" userId="9c1d2a43-8f43-42c3-a150-992445d6e87f" providerId="ADAL" clId="{3DC3E363-23FB-2C4D-9A90-CE72EEE878EE}" dt="2021-11-16T12:37:22.466" v="267"/>
          <ac:picMkLst>
            <pc:docMk/>
            <pc:sldMk cId="3699015780" sldId="312"/>
            <ac:picMk id="4" creationId="{2143A927-82AE-2843-94B0-D55E763AEBC8}"/>
          </ac:picMkLst>
        </pc:picChg>
      </pc:sldChg>
      <pc:sldChg chg="addSp modSp new mod ord">
        <pc:chgData name="Sven van der Burg" userId="9c1d2a43-8f43-42c3-a150-992445d6e87f" providerId="ADAL" clId="{3DC3E363-23FB-2C4D-9A90-CE72EEE878EE}" dt="2021-11-16T12:41:13.120" v="444" actId="20578"/>
        <pc:sldMkLst>
          <pc:docMk/>
          <pc:sldMk cId="3609633685" sldId="313"/>
        </pc:sldMkLst>
        <pc:spChg chg="mod">
          <ac:chgData name="Sven van der Burg" userId="9c1d2a43-8f43-42c3-a150-992445d6e87f" providerId="ADAL" clId="{3DC3E363-23FB-2C4D-9A90-CE72EEE878EE}" dt="2021-11-16T12:41:06.973" v="443" actId="20577"/>
          <ac:spMkLst>
            <pc:docMk/>
            <pc:sldMk cId="3609633685" sldId="313"/>
            <ac:spMk id="2" creationId="{3A383118-A5D3-A34A-BB3F-5E86F529881E}"/>
          </ac:spMkLst>
        </pc:spChg>
        <pc:picChg chg="add mod">
          <ac:chgData name="Sven van der Burg" userId="9c1d2a43-8f43-42c3-a150-992445d6e87f" providerId="ADAL" clId="{3DC3E363-23FB-2C4D-9A90-CE72EEE878EE}" dt="2021-11-16T12:39:52.023" v="273" actId="1076"/>
          <ac:picMkLst>
            <pc:docMk/>
            <pc:sldMk cId="3609633685" sldId="313"/>
            <ac:picMk id="4" creationId="{5F8F4B7C-41B0-5445-8228-EBD42A8C35C0}"/>
          </ac:picMkLst>
        </pc:picChg>
      </pc:sldChg>
      <pc:sldChg chg="addSp modSp new mod">
        <pc:chgData name="Sven van der Burg" userId="9c1d2a43-8f43-42c3-a150-992445d6e87f" providerId="ADAL" clId="{3DC3E363-23FB-2C4D-9A90-CE72EEE878EE}" dt="2021-11-16T12:42:32.634" v="448" actId="1076"/>
        <pc:sldMkLst>
          <pc:docMk/>
          <pc:sldMk cId="303832126" sldId="314"/>
        </pc:sldMkLst>
        <pc:picChg chg="add mod">
          <ac:chgData name="Sven van der Burg" userId="9c1d2a43-8f43-42c3-a150-992445d6e87f" providerId="ADAL" clId="{3DC3E363-23FB-2C4D-9A90-CE72EEE878EE}" dt="2021-11-16T12:42:32.634" v="448" actId="1076"/>
          <ac:picMkLst>
            <pc:docMk/>
            <pc:sldMk cId="303832126" sldId="314"/>
            <ac:picMk id="4" creationId="{29D5BA62-04CC-4346-A5BF-249B62F6F42C}"/>
          </ac:picMkLst>
        </pc:picChg>
      </pc:sldChg>
      <pc:sldChg chg="delSp modSp add mod ord">
        <pc:chgData name="Sven van der Burg" userId="9c1d2a43-8f43-42c3-a150-992445d6e87f" providerId="ADAL" clId="{3DC3E363-23FB-2C4D-9A90-CE72EEE878EE}" dt="2021-11-16T13:36:37.433" v="1491" actId="20577"/>
        <pc:sldMkLst>
          <pc:docMk/>
          <pc:sldMk cId="4020928937" sldId="315"/>
        </pc:sldMkLst>
        <pc:spChg chg="mod">
          <ac:chgData name="Sven van der Burg" userId="9c1d2a43-8f43-42c3-a150-992445d6e87f" providerId="ADAL" clId="{3DC3E363-23FB-2C4D-9A90-CE72EEE878EE}" dt="2021-11-16T13:36:37.433" v="1491" actId="20577"/>
          <ac:spMkLst>
            <pc:docMk/>
            <pc:sldMk cId="4020928937" sldId="315"/>
            <ac:spMk id="2" creationId="{7E690281-C763-6A4E-BD2C-30EDECB0FA7A}"/>
          </ac:spMkLst>
        </pc:spChg>
        <pc:spChg chg="mod">
          <ac:chgData name="Sven van der Burg" userId="9c1d2a43-8f43-42c3-a150-992445d6e87f" providerId="ADAL" clId="{3DC3E363-23FB-2C4D-9A90-CE72EEE878EE}" dt="2021-11-16T12:51:13.761" v="542" actId="207"/>
          <ac:spMkLst>
            <pc:docMk/>
            <pc:sldMk cId="4020928937" sldId="315"/>
            <ac:spMk id="4" creationId="{B7EC29E7-3E58-9E45-8E75-0F40404EAA7F}"/>
          </ac:spMkLst>
        </pc:spChg>
        <pc:picChg chg="del">
          <ac:chgData name="Sven van der Burg" userId="9c1d2a43-8f43-42c3-a150-992445d6e87f" providerId="ADAL" clId="{3DC3E363-23FB-2C4D-9A90-CE72EEE878EE}" dt="2021-11-16T12:48:25.654" v="450" actId="478"/>
          <ac:picMkLst>
            <pc:docMk/>
            <pc:sldMk cId="4020928937" sldId="315"/>
            <ac:picMk id="5" creationId="{44D9E7B6-8049-2A44-879B-ECFC9303CA49}"/>
          </ac:picMkLst>
        </pc:picChg>
      </pc:sldChg>
      <pc:sldChg chg="delSp modSp new mod">
        <pc:chgData name="Sven van der Burg" userId="9c1d2a43-8f43-42c3-a150-992445d6e87f" providerId="ADAL" clId="{3DC3E363-23FB-2C4D-9A90-CE72EEE878EE}" dt="2021-11-16T13:03:08.701" v="629" actId="20577"/>
        <pc:sldMkLst>
          <pc:docMk/>
          <pc:sldMk cId="3749548386" sldId="316"/>
        </pc:sldMkLst>
        <pc:spChg chg="mod">
          <ac:chgData name="Sven van der Burg" userId="9c1d2a43-8f43-42c3-a150-992445d6e87f" providerId="ADAL" clId="{3DC3E363-23FB-2C4D-9A90-CE72EEE878EE}" dt="2021-11-16T13:03:08.701" v="629" actId="20577"/>
          <ac:spMkLst>
            <pc:docMk/>
            <pc:sldMk cId="3749548386" sldId="316"/>
            <ac:spMk id="2" creationId="{274F6A10-07D6-6144-BEEE-7D3F241BC6E7}"/>
          </ac:spMkLst>
        </pc:spChg>
        <pc:spChg chg="del">
          <ac:chgData name="Sven van der Burg" userId="9c1d2a43-8f43-42c3-a150-992445d6e87f" providerId="ADAL" clId="{3DC3E363-23FB-2C4D-9A90-CE72EEE878EE}" dt="2021-11-16T13:02:59.483" v="595" actId="478"/>
          <ac:spMkLst>
            <pc:docMk/>
            <pc:sldMk cId="3749548386" sldId="316"/>
            <ac:spMk id="3" creationId="{A0AD080F-92D7-2742-AC0A-39C72942CE62}"/>
          </ac:spMkLst>
        </pc:spChg>
      </pc:sldChg>
      <pc:sldChg chg="modSp new mod">
        <pc:chgData name="Sven van der Burg" userId="9c1d2a43-8f43-42c3-a150-992445d6e87f" providerId="ADAL" clId="{3DC3E363-23FB-2C4D-9A90-CE72EEE878EE}" dt="2021-11-16T13:13:48.335" v="1091" actId="1076"/>
        <pc:sldMkLst>
          <pc:docMk/>
          <pc:sldMk cId="297823988" sldId="317"/>
        </pc:sldMkLst>
        <pc:spChg chg="mod">
          <ac:chgData name="Sven van der Burg" userId="9c1d2a43-8f43-42c3-a150-992445d6e87f" providerId="ADAL" clId="{3DC3E363-23FB-2C4D-9A90-CE72EEE878EE}" dt="2021-11-16T13:12:34.133" v="786" actId="20577"/>
          <ac:spMkLst>
            <pc:docMk/>
            <pc:sldMk cId="297823988" sldId="317"/>
            <ac:spMk id="2" creationId="{294CC784-43D6-6E48-B8E0-9231D01CD5FB}"/>
          </ac:spMkLst>
        </pc:spChg>
        <pc:spChg chg="mod">
          <ac:chgData name="Sven van der Burg" userId="9c1d2a43-8f43-42c3-a150-992445d6e87f" providerId="ADAL" clId="{3DC3E363-23FB-2C4D-9A90-CE72EEE878EE}" dt="2021-11-16T13:13:48.335" v="1091" actId="1076"/>
          <ac:spMkLst>
            <pc:docMk/>
            <pc:sldMk cId="297823988" sldId="317"/>
            <ac:spMk id="3" creationId="{7DAD3278-DB3B-B640-82F8-F70DE595020E}"/>
          </ac:spMkLst>
        </pc:spChg>
      </pc:sldChg>
      <pc:sldChg chg="new del">
        <pc:chgData name="Sven van der Burg" userId="9c1d2a43-8f43-42c3-a150-992445d6e87f" providerId="ADAL" clId="{3DC3E363-23FB-2C4D-9A90-CE72EEE878EE}" dt="2021-11-16T13:09:54.756" v="632" actId="2696"/>
        <pc:sldMkLst>
          <pc:docMk/>
          <pc:sldMk cId="2124412492" sldId="318"/>
        </pc:sldMkLst>
      </pc:sldChg>
      <pc:sldChg chg="modSp new mod ord">
        <pc:chgData name="Sven van der Burg" userId="9c1d2a43-8f43-42c3-a150-992445d6e87f" providerId="ADAL" clId="{3DC3E363-23FB-2C4D-9A90-CE72EEE878EE}" dt="2021-11-16T13:34:28.670" v="1473" actId="20577"/>
        <pc:sldMkLst>
          <pc:docMk/>
          <pc:sldMk cId="2372184694" sldId="318"/>
        </pc:sldMkLst>
        <pc:spChg chg="mod">
          <ac:chgData name="Sven van der Burg" userId="9c1d2a43-8f43-42c3-a150-992445d6e87f" providerId="ADAL" clId="{3DC3E363-23FB-2C4D-9A90-CE72EEE878EE}" dt="2021-11-16T13:10:12.535" v="643" actId="20577"/>
          <ac:spMkLst>
            <pc:docMk/>
            <pc:sldMk cId="2372184694" sldId="318"/>
            <ac:spMk id="2" creationId="{73DFD681-45F7-AD43-993C-36A4E7AF3975}"/>
          </ac:spMkLst>
        </pc:spChg>
        <pc:spChg chg="mod">
          <ac:chgData name="Sven van der Burg" userId="9c1d2a43-8f43-42c3-a150-992445d6e87f" providerId="ADAL" clId="{3DC3E363-23FB-2C4D-9A90-CE72EEE878EE}" dt="2021-11-16T13:34:28.670" v="1473" actId="20577"/>
          <ac:spMkLst>
            <pc:docMk/>
            <pc:sldMk cId="2372184694" sldId="318"/>
            <ac:spMk id="3" creationId="{DDB4C5F3-E6CB-AA46-9A91-FC4425635E4F}"/>
          </ac:spMkLst>
        </pc:spChg>
      </pc:sldChg>
      <pc:sldChg chg="addSp new">
        <pc:chgData name="Sven van der Burg" userId="9c1d2a43-8f43-42c3-a150-992445d6e87f" providerId="ADAL" clId="{3DC3E363-23FB-2C4D-9A90-CE72EEE878EE}" dt="2021-11-16T13:14:24.482" v="1093"/>
        <pc:sldMkLst>
          <pc:docMk/>
          <pc:sldMk cId="3361715869" sldId="319"/>
        </pc:sldMkLst>
        <pc:picChg chg="add">
          <ac:chgData name="Sven van der Burg" userId="9c1d2a43-8f43-42c3-a150-992445d6e87f" providerId="ADAL" clId="{3DC3E363-23FB-2C4D-9A90-CE72EEE878EE}" dt="2021-11-16T13:14:24.482" v="1093"/>
          <ac:picMkLst>
            <pc:docMk/>
            <pc:sldMk cId="3361715869" sldId="319"/>
            <ac:picMk id="4" creationId="{E2BEDA8C-FD34-204D-8A95-7028B92573D4}"/>
          </ac:picMkLst>
        </pc:picChg>
      </pc:sldChg>
      <pc:sldChg chg="addSp new">
        <pc:chgData name="Sven van der Burg" userId="9c1d2a43-8f43-42c3-a150-992445d6e87f" providerId="ADAL" clId="{3DC3E363-23FB-2C4D-9A90-CE72EEE878EE}" dt="2021-11-16T13:14:51.026" v="1095"/>
        <pc:sldMkLst>
          <pc:docMk/>
          <pc:sldMk cId="900247853" sldId="320"/>
        </pc:sldMkLst>
        <pc:picChg chg="add">
          <ac:chgData name="Sven van der Burg" userId="9c1d2a43-8f43-42c3-a150-992445d6e87f" providerId="ADAL" clId="{3DC3E363-23FB-2C4D-9A90-CE72EEE878EE}" dt="2021-11-16T13:14:51.026" v="1095"/>
          <ac:picMkLst>
            <pc:docMk/>
            <pc:sldMk cId="900247853" sldId="320"/>
            <ac:picMk id="4" creationId="{95CAC6A6-B5A0-5641-8472-0EA058784669}"/>
          </ac:picMkLst>
        </pc:picChg>
      </pc:sldChg>
      <pc:sldChg chg="addSp delSp modSp new mod">
        <pc:chgData name="Sven van der Burg" userId="9c1d2a43-8f43-42c3-a150-992445d6e87f" providerId="ADAL" clId="{3DC3E363-23FB-2C4D-9A90-CE72EEE878EE}" dt="2021-11-16T13:32:32.053" v="1395" actId="1076"/>
        <pc:sldMkLst>
          <pc:docMk/>
          <pc:sldMk cId="3604171333" sldId="321"/>
        </pc:sldMkLst>
        <pc:picChg chg="add del">
          <ac:chgData name="Sven van der Burg" userId="9c1d2a43-8f43-42c3-a150-992445d6e87f" providerId="ADAL" clId="{3DC3E363-23FB-2C4D-9A90-CE72EEE878EE}" dt="2021-11-16T13:15:52.656" v="1098" actId="478"/>
          <ac:picMkLst>
            <pc:docMk/>
            <pc:sldMk cId="3604171333" sldId="321"/>
            <ac:picMk id="4" creationId="{7FC8CE62-958E-A542-B2A4-159F03FC1E6E}"/>
          </ac:picMkLst>
        </pc:picChg>
        <pc:picChg chg="add del">
          <ac:chgData name="Sven van der Burg" userId="9c1d2a43-8f43-42c3-a150-992445d6e87f" providerId="ADAL" clId="{3DC3E363-23FB-2C4D-9A90-CE72EEE878EE}" dt="2021-11-16T13:32:25.152" v="1392" actId="478"/>
          <ac:picMkLst>
            <pc:docMk/>
            <pc:sldMk cId="3604171333" sldId="321"/>
            <ac:picMk id="5" creationId="{AC00EE08-B213-8C40-AF22-17B80323E4C3}"/>
          </ac:picMkLst>
        </pc:picChg>
        <pc:picChg chg="add mod">
          <ac:chgData name="Sven van der Burg" userId="9c1d2a43-8f43-42c3-a150-992445d6e87f" providerId="ADAL" clId="{3DC3E363-23FB-2C4D-9A90-CE72EEE878EE}" dt="2021-11-16T13:32:32.053" v="1395" actId="1076"/>
          <ac:picMkLst>
            <pc:docMk/>
            <pc:sldMk cId="3604171333" sldId="321"/>
            <ac:picMk id="6" creationId="{604EA714-4DB3-B44E-81E6-EA04C7630F1F}"/>
          </ac:picMkLst>
        </pc:picChg>
      </pc:sldChg>
      <pc:sldChg chg="addSp modSp new mod">
        <pc:chgData name="Sven van der Burg" userId="9c1d2a43-8f43-42c3-a150-992445d6e87f" providerId="ADAL" clId="{3DC3E363-23FB-2C4D-9A90-CE72EEE878EE}" dt="2021-11-16T13:16:41.802" v="1118" actId="20577"/>
        <pc:sldMkLst>
          <pc:docMk/>
          <pc:sldMk cId="1102608941" sldId="322"/>
        </pc:sldMkLst>
        <pc:spChg chg="mod">
          <ac:chgData name="Sven van der Burg" userId="9c1d2a43-8f43-42c3-a150-992445d6e87f" providerId="ADAL" clId="{3DC3E363-23FB-2C4D-9A90-CE72EEE878EE}" dt="2021-11-16T13:16:41.802" v="1118" actId="20577"/>
          <ac:spMkLst>
            <pc:docMk/>
            <pc:sldMk cId="1102608941" sldId="322"/>
            <ac:spMk id="2" creationId="{FEC04C8F-F9C4-4C43-87F7-3EC1886B7698}"/>
          </ac:spMkLst>
        </pc:spChg>
        <pc:picChg chg="add mod">
          <ac:chgData name="Sven van der Burg" userId="9c1d2a43-8f43-42c3-a150-992445d6e87f" providerId="ADAL" clId="{3DC3E363-23FB-2C4D-9A90-CE72EEE878EE}" dt="2021-11-16T13:16:34.732" v="1102" actId="1076"/>
          <ac:picMkLst>
            <pc:docMk/>
            <pc:sldMk cId="1102608941" sldId="322"/>
            <ac:picMk id="4" creationId="{9F1B8E5D-A0D1-1748-98EA-98DFDE760DB9}"/>
          </ac:picMkLst>
        </pc:picChg>
      </pc:sldChg>
      <pc:sldChg chg="modSp new mod">
        <pc:chgData name="Sven van der Burg" userId="9c1d2a43-8f43-42c3-a150-992445d6e87f" providerId="ADAL" clId="{3DC3E363-23FB-2C4D-9A90-CE72EEE878EE}" dt="2021-11-16T13:19:39.780" v="1155" actId="20577"/>
        <pc:sldMkLst>
          <pc:docMk/>
          <pc:sldMk cId="1863567195" sldId="323"/>
        </pc:sldMkLst>
        <pc:spChg chg="mod">
          <ac:chgData name="Sven van der Burg" userId="9c1d2a43-8f43-42c3-a150-992445d6e87f" providerId="ADAL" clId="{3DC3E363-23FB-2C4D-9A90-CE72EEE878EE}" dt="2021-11-16T13:19:39.780" v="1155" actId="20577"/>
          <ac:spMkLst>
            <pc:docMk/>
            <pc:sldMk cId="1863567195" sldId="323"/>
            <ac:spMk id="2" creationId="{E419CFEC-4B4F-7249-9889-0BC82CB54E1C}"/>
          </ac:spMkLst>
        </pc:spChg>
      </pc:sldChg>
      <pc:sldChg chg="addSp delSp modSp new mod">
        <pc:chgData name="Sven van der Burg" userId="9c1d2a43-8f43-42c3-a150-992445d6e87f" providerId="ADAL" clId="{3DC3E363-23FB-2C4D-9A90-CE72EEE878EE}" dt="2021-11-16T13:21:43.013" v="1391" actId="313"/>
        <pc:sldMkLst>
          <pc:docMk/>
          <pc:sldMk cId="526946123" sldId="324"/>
        </pc:sldMkLst>
        <pc:spChg chg="mod">
          <ac:chgData name="Sven van der Burg" userId="9c1d2a43-8f43-42c3-a150-992445d6e87f" providerId="ADAL" clId="{3DC3E363-23FB-2C4D-9A90-CE72EEE878EE}" dt="2021-11-16T13:19:49.395" v="1179" actId="20577"/>
          <ac:spMkLst>
            <pc:docMk/>
            <pc:sldMk cId="526946123" sldId="324"/>
            <ac:spMk id="2" creationId="{BC48BF27-8134-D24A-80B0-35B6E65470AC}"/>
          </ac:spMkLst>
        </pc:spChg>
        <pc:spChg chg="mod">
          <ac:chgData name="Sven van der Burg" userId="9c1d2a43-8f43-42c3-a150-992445d6e87f" providerId="ADAL" clId="{3DC3E363-23FB-2C4D-9A90-CE72EEE878EE}" dt="2021-11-16T13:21:43.013" v="1391" actId="313"/>
          <ac:spMkLst>
            <pc:docMk/>
            <pc:sldMk cId="526946123" sldId="324"/>
            <ac:spMk id="3" creationId="{1FAA1A33-9504-3441-86C0-26CB1AC3D4F9}"/>
          </ac:spMkLst>
        </pc:spChg>
        <pc:picChg chg="add del mod">
          <ac:chgData name="Sven van der Burg" userId="9c1d2a43-8f43-42c3-a150-992445d6e87f" providerId="ADAL" clId="{3DC3E363-23FB-2C4D-9A90-CE72EEE878EE}" dt="2021-11-16T13:20:44.067" v="1226" actId="478"/>
          <ac:picMkLst>
            <pc:docMk/>
            <pc:sldMk cId="526946123" sldId="324"/>
            <ac:picMk id="4" creationId="{116C6BAF-F034-AC4E-B798-DAFD661DA276}"/>
          </ac:picMkLst>
        </pc:picChg>
      </pc:sldChg>
      <pc:sldChg chg="modSp add mod">
        <pc:chgData name="Sven van der Burg" userId="9c1d2a43-8f43-42c3-a150-992445d6e87f" providerId="ADAL" clId="{3DC3E363-23FB-2C4D-9A90-CE72EEE878EE}" dt="2021-11-22T07:38:14.421" v="1523" actId="20577"/>
        <pc:sldMkLst>
          <pc:docMk/>
          <pc:sldMk cId="475559158" sldId="325"/>
        </pc:sldMkLst>
        <pc:spChg chg="mod">
          <ac:chgData name="Sven van der Burg" userId="9c1d2a43-8f43-42c3-a150-992445d6e87f" providerId="ADAL" clId="{3DC3E363-23FB-2C4D-9A90-CE72EEE878EE}" dt="2021-11-22T07:38:14.421" v="1523" actId="20577"/>
          <ac:spMkLst>
            <pc:docMk/>
            <pc:sldMk cId="475559158" sldId="325"/>
            <ac:spMk id="2" creationId="{BC48BF27-8134-D24A-80B0-35B6E65470AC}"/>
          </ac:spMkLst>
        </pc:spChg>
        <pc:spChg chg="mod">
          <ac:chgData name="Sven van der Burg" userId="9c1d2a43-8f43-42c3-a150-992445d6e87f" providerId="ADAL" clId="{3DC3E363-23FB-2C4D-9A90-CE72EEE878EE}" dt="2021-11-22T07:32:04.837" v="1493" actId="20577"/>
          <ac:spMkLst>
            <pc:docMk/>
            <pc:sldMk cId="475559158" sldId="325"/>
            <ac:spMk id="3" creationId="{1FAA1A33-9504-3441-86C0-26CB1AC3D4F9}"/>
          </ac:spMkLst>
        </pc:spChg>
      </pc:sldChg>
    </pc:docChg>
  </pc:docChgLst>
  <pc:docChgLst>
    <pc:chgData name="Sven van der Burg" userId="9c1d2a43-8f43-42c3-a150-992445d6e87f" providerId="ADAL" clId="{2A75DB34-2E3D-8F42-8405-689F04B456D8}"/>
    <pc:docChg chg="undo custSel addSld delSld modSld sldOrd">
      <pc:chgData name="Sven van der Burg" userId="9c1d2a43-8f43-42c3-a150-992445d6e87f" providerId="ADAL" clId="{2A75DB34-2E3D-8F42-8405-689F04B456D8}" dt="2023-05-24T06:48:39.921" v="1614" actId="207"/>
      <pc:docMkLst>
        <pc:docMk/>
      </pc:docMkLst>
      <pc:sldChg chg="modSp mod">
        <pc:chgData name="Sven van der Burg" userId="9c1d2a43-8f43-42c3-a150-992445d6e87f" providerId="ADAL" clId="{2A75DB34-2E3D-8F42-8405-689F04B456D8}" dt="2023-05-10T06:57:28.973" v="3" actId="1076"/>
        <pc:sldMkLst>
          <pc:docMk/>
          <pc:sldMk cId="1360733102" sldId="310"/>
        </pc:sldMkLst>
        <pc:picChg chg="mod">
          <ac:chgData name="Sven van der Burg" userId="9c1d2a43-8f43-42c3-a150-992445d6e87f" providerId="ADAL" clId="{2A75DB34-2E3D-8F42-8405-689F04B456D8}" dt="2023-05-10T06:57:28.973" v="3" actId="1076"/>
          <ac:picMkLst>
            <pc:docMk/>
            <pc:sldMk cId="1360733102" sldId="310"/>
            <ac:picMk id="4" creationId="{490B5753-1E63-A742-9706-1467D9C77CA0}"/>
          </ac:picMkLst>
        </pc:picChg>
      </pc:sldChg>
      <pc:sldChg chg="addSp delSp modSp mod">
        <pc:chgData name="Sven van der Burg" userId="9c1d2a43-8f43-42c3-a150-992445d6e87f" providerId="ADAL" clId="{2A75DB34-2E3D-8F42-8405-689F04B456D8}" dt="2023-05-10T07:02:38.040" v="311"/>
        <pc:sldMkLst>
          <pc:docMk/>
          <pc:sldMk cId="945234691" sldId="311"/>
        </pc:sldMkLst>
        <pc:spChg chg="mod">
          <ac:chgData name="Sven van der Burg" userId="9c1d2a43-8f43-42c3-a150-992445d6e87f" providerId="ADAL" clId="{2A75DB34-2E3D-8F42-8405-689F04B456D8}" dt="2023-05-10T06:57:59.220" v="33" actId="20577"/>
          <ac:spMkLst>
            <pc:docMk/>
            <pc:sldMk cId="945234691" sldId="311"/>
            <ac:spMk id="2" creationId="{D9908EBB-FEEE-FD44-A692-A0B5D2AF7AF7}"/>
          </ac:spMkLst>
        </pc:spChg>
        <pc:spChg chg="mod">
          <ac:chgData name="Sven van der Burg" userId="9c1d2a43-8f43-42c3-a150-992445d6e87f" providerId="ADAL" clId="{2A75DB34-2E3D-8F42-8405-689F04B456D8}" dt="2023-05-10T07:02:25.392" v="306" actId="20577"/>
          <ac:spMkLst>
            <pc:docMk/>
            <pc:sldMk cId="945234691" sldId="311"/>
            <ac:spMk id="3" creationId="{07F82A76-AD79-764F-8EE7-EFB9241150D6}"/>
          </ac:spMkLst>
        </pc:spChg>
        <pc:spChg chg="add del mod">
          <ac:chgData name="Sven van der Burg" userId="9c1d2a43-8f43-42c3-a150-992445d6e87f" providerId="ADAL" clId="{2A75DB34-2E3D-8F42-8405-689F04B456D8}" dt="2023-05-10T07:02:38.040" v="311"/>
          <ac:spMkLst>
            <pc:docMk/>
            <pc:sldMk cId="945234691" sldId="311"/>
            <ac:spMk id="6" creationId="{7F9986AE-F220-F949-BE5E-6904A59D28AF}"/>
          </ac:spMkLst>
        </pc:spChg>
        <pc:picChg chg="add del mod">
          <ac:chgData name="Sven van der Burg" userId="9c1d2a43-8f43-42c3-a150-992445d6e87f" providerId="ADAL" clId="{2A75DB34-2E3D-8F42-8405-689F04B456D8}" dt="2023-05-10T07:02:30.752" v="307" actId="1076"/>
          <ac:picMkLst>
            <pc:docMk/>
            <pc:sldMk cId="945234691" sldId="311"/>
            <ac:picMk id="4" creationId="{22440CA0-D9B9-5F43-A3F1-637ADB2B7195}"/>
          </ac:picMkLst>
        </pc:picChg>
        <pc:picChg chg="add del mod">
          <ac:chgData name="Sven van der Burg" userId="9c1d2a43-8f43-42c3-a150-992445d6e87f" providerId="ADAL" clId="{2A75DB34-2E3D-8F42-8405-689F04B456D8}" dt="2023-05-10T07:02:24.419" v="304"/>
          <ac:picMkLst>
            <pc:docMk/>
            <pc:sldMk cId="945234691" sldId="311"/>
            <ac:picMk id="5" creationId="{7C351083-4EDF-7D48-8103-4FEFFF6CF2BB}"/>
          </ac:picMkLst>
        </pc:picChg>
      </pc:sldChg>
      <pc:sldChg chg="addSp modSp mod">
        <pc:chgData name="Sven van der Burg" userId="9c1d2a43-8f43-42c3-a150-992445d6e87f" providerId="ADAL" clId="{2A75DB34-2E3D-8F42-8405-689F04B456D8}" dt="2023-05-10T07:03:47.353" v="316"/>
        <pc:sldMkLst>
          <pc:docMk/>
          <pc:sldMk cId="2338939669" sldId="326"/>
        </pc:sldMkLst>
        <pc:spChg chg="mod">
          <ac:chgData name="Sven van der Burg" userId="9c1d2a43-8f43-42c3-a150-992445d6e87f" providerId="ADAL" clId="{2A75DB34-2E3D-8F42-8405-689F04B456D8}" dt="2023-05-10T07:02:59.604" v="315" actId="20577"/>
          <ac:spMkLst>
            <pc:docMk/>
            <pc:sldMk cId="2338939669" sldId="326"/>
            <ac:spMk id="2" creationId="{7E690281-C763-6A4E-BD2C-30EDECB0FA7A}"/>
          </ac:spMkLst>
        </pc:spChg>
        <pc:picChg chg="add">
          <ac:chgData name="Sven van der Burg" userId="9c1d2a43-8f43-42c3-a150-992445d6e87f" providerId="ADAL" clId="{2A75DB34-2E3D-8F42-8405-689F04B456D8}" dt="2023-05-10T07:03:47.353" v="316"/>
          <ac:picMkLst>
            <pc:docMk/>
            <pc:sldMk cId="2338939669" sldId="326"/>
            <ac:picMk id="3" creationId="{44AA523C-9896-2142-90F8-93E6DCD57BD3}"/>
          </ac:picMkLst>
        </pc:picChg>
      </pc:sldChg>
      <pc:sldChg chg="addSp delSp modSp add mod ord">
        <pc:chgData name="Sven van der Burg" userId="9c1d2a43-8f43-42c3-a150-992445d6e87f" providerId="ADAL" clId="{2A75DB34-2E3D-8F42-8405-689F04B456D8}" dt="2023-05-23T06:21:53.279" v="1085" actId="207"/>
        <pc:sldMkLst>
          <pc:docMk/>
          <pc:sldMk cId="979586664" sldId="327"/>
        </pc:sldMkLst>
        <pc:spChg chg="mod">
          <ac:chgData name="Sven van der Burg" userId="9c1d2a43-8f43-42c3-a150-992445d6e87f" providerId="ADAL" clId="{2A75DB34-2E3D-8F42-8405-689F04B456D8}" dt="2023-05-23T06:20:03.228" v="1067" actId="20577"/>
          <ac:spMkLst>
            <pc:docMk/>
            <pc:sldMk cId="979586664" sldId="327"/>
            <ac:spMk id="2" creationId="{D9908EBB-FEEE-FD44-A692-A0B5D2AF7AF7}"/>
          </ac:spMkLst>
        </pc:spChg>
        <pc:spChg chg="mod">
          <ac:chgData name="Sven van der Burg" userId="9c1d2a43-8f43-42c3-a150-992445d6e87f" providerId="ADAL" clId="{2A75DB34-2E3D-8F42-8405-689F04B456D8}" dt="2023-05-23T06:21:53.279" v="1085" actId="207"/>
          <ac:spMkLst>
            <pc:docMk/>
            <pc:sldMk cId="979586664" sldId="327"/>
            <ac:spMk id="3" creationId="{07F82A76-AD79-764F-8EE7-EFB9241150D6}"/>
          </ac:spMkLst>
        </pc:spChg>
        <pc:picChg chg="add del mod">
          <ac:chgData name="Sven van der Burg" userId="9c1d2a43-8f43-42c3-a150-992445d6e87f" providerId="ADAL" clId="{2A75DB34-2E3D-8F42-8405-689F04B456D8}" dt="2023-05-23T06:19:48.656" v="1056" actId="478"/>
          <ac:picMkLst>
            <pc:docMk/>
            <pc:sldMk cId="979586664" sldId="327"/>
            <ac:picMk id="5" creationId="{7C351083-4EDF-7D48-8103-4FEFFF6CF2BB}"/>
          </ac:picMkLst>
        </pc:picChg>
      </pc:sldChg>
      <pc:sldChg chg="add del">
        <pc:chgData name="Sven van der Burg" userId="9c1d2a43-8f43-42c3-a150-992445d6e87f" providerId="ADAL" clId="{2A75DB34-2E3D-8F42-8405-689F04B456D8}" dt="2023-05-10T06:57:11.902" v="1" actId="2696"/>
        <pc:sldMkLst>
          <pc:docMk/>
          <pc:sldMk cId="1161339901" sldId="327"/>
        </pc:sldMkLst>
      </pc:sldChg>
      <pc:sldChg chg="modSp add del mod">
        <pc:chgData name="Sven van der Burg" userId="9c1d2a43-8f43-42c3-a150-992445d6e87f" providerId="ADAL" clId="{2A75DB34-2E3D-8F42-8405-689F04B456D8}" dt="2023-05-10T07:02:21.629" v="297" actId="2890"/>
        <pc:sldMkLst>
          <pc:docMk/>
          <pc:sldMk cId="1928879742" sldId="327"/>
        </pc:sldMkLst>
        <pc:spChg chg="mod">
          <ac:chgData name="Sven van der Burg" userId="9c1d2a43-8f43-42c3-a150-992445d6e87f" providerId="ADAL" clId="{2A75DB34-2E3D-8F42-8405-689F04B456D8}" dt="2023-05-10T07:02:21.104" v="296" actId="20577"/>
          <ac:spMkLst>
            <pc:docMk/>
            <pc:sldMk cId="1928879742" sldId="327"/>
            <ac:spMk id="3" creationId="{07F82A76-AD79-764F-8EE7-EFB9241150D6}"/>
          </ac:spMkLst>
        </pc:spChg>
        <pc:picChg chg="mod">
          <ac:chgData name="Sven van der Burg" userId="9c1d2a43-8f43-42c3-a150-992445d6e87f" providerId="ADAL" clId="{2A75DB34-2E3D-8F42-8405-689F04B456D8}" dt="2023-05-10T07:02:20.614" v="295" actId="1076"/>
          <ac:picMkLst>
            <pc:docMk/>
            <pc:sldMk cId="1928879742" sldId="327"/>
            <ac:picMk id="5" creationId="{7C351083-4EDF-7D48-8103-4FEFFF6CF2BB}"/>
          </ac:picMkLst>
        </pc:picChg>
      </pc:sldChg>
      <pc:sldChg chg="addSp delSp modSp new mod ord">
        <pc:chgData name="Sven van der Burg" userId="9c1d2a43-8f43-42c3-a150-992445d6e87f" providerId="ADAL" clId="{2A75DB34-2E3D-8F42-8405-689F04B456D8}" dt="2023-05-10T07:26:27.613" v="534" actId="20577"/>
        <pc:sldMkLst>
          <pc:docMk/>
          <pc:sldMk cId="205376098" sldId="328"/>
        </pc:sldMkLst>
        <pc:spChg chg="mod">
          <ac:chgData name="Sven van der Burg" userId="9c1d2a43-8f43-42c3-a150-992445d6e87f" providerId="ADAL" clId="{2A75DB34-2E3D-8F42-8405-689F04B456D8}" dt="2023-05-10T07:25:11.442" v="357" actId="20577"/>
          <ac:spMkLst>
            <pc:docMk/>
            <pc:sldMk cId="205376098" sldId="328"/>
            <ac:spMk id="2" creationId="{395C0551-27C0-F540-9AA7-374AD10ECB9C}"/>
          </ac:spMkLst>
        </pc:spChg>
        <pc:spChg chg="mod">
          <ac:chgData name="Sven van der Burg" userId="9c1d2a43-8f43-42c3-a150-992445d6e87f" providerId="ADAL" clId="{2A75DB34-2E3D-8F42-8405-689F04B456D8}" dt="2023-05-10T07:26:27.613" v="534" actId="20577"/>
          <ac:spMkLst>
            <pc:docMk/>
            <pc:sldMk cId="205376098" sldId="328"/>
            <ac:spMk id="3" creationId="{16257255-3AE0-3E46-84C6-CE481FF6E71B}"/>
          </ac:spMkLst>
        </pc:spChg>
        <pc:picChg chg="add del">
          <ac:chgData name="Sven van der Burg" userId="9c1d2a43-8f43-42c3-a150-992445d6e87f" providerId="ADAL" clId="{2A75DB34-2E3D-8F42-8405-689F04B456D8}" dt="2023-05-10T07:24:21.801" v="320" actId="478"/>
          <ac:picMkLst>
            <pc:docMk/>
            <pc:sldMk cId="205376098" sldId="328"/>
            <ac:picMk id="1026" creationId="{6CEE7D99-074E-334B-9B5E-E9A97B796BFF}"/>
          </ac:picMkLst>
        </pc:picChg>
        <pc:picChg chg="add mod">
          <ac:chgData name="Sven van der Burg" userId="9c1d2a43-8f43-42c3-a150-992445d6e87f" providerId="ADAL" clId="{2A75DB34-2E3D-8F42-8405-689F04B456D8}" dt="2023-05-10T07:25:05.159" v="343" actId="1076"/>
          <ac:picMkLst>
            <pc:docMk/>
            <pc:sldMk cId="205376098" sldId="328"/>
            <ac:picMk id="1028" creationId="{3C1F487F-4404-A943-8CD2-D18C5260FB4C}"/>
          </ac:picMkLst>
        </pc:picChg>
      </pc:sldChg>
      <pc:sldChg chg="addSp delSp modSp add mod">
        <pc:chgData name="Sven van der Burg" userId="9c1d2a43-8f43-42c3-a150-992445d6e87f" providerId="ADAL" clId="{2A75DB34-2E3D-8F42-8405-689F04B456D8}" dt="2023-05-10T09:03:26.454" v="540" actId="14100"/>
        <pc:sldMkLst>
          <pc:docMk/>
          <pc:sldMk cId="3255599782" sldId="329"/>
        </pc:sldMkLst>
        <pc:picChg chg="del">
          <ac:chgData name="Sven van der Burg" userId="9c1d2a43-8f43-42c3-a150-992445d6e87f" providerId="ADAL" clId="{2A75DB34-2E3D-8F42-8405-689F04B456D8}" dt="2023-05-10T09:01:40.114" v="536" actId="478"/>
          <ac:picMkLst>
            <pc:docMk/>
            <pc:sldMk cId="3255599782" sldId="329"/>
            <ac:picMk id="3" creationId="{44AA523C-9896-2142-90F8-93E6DCD57BD3}"/>
          </ac:picMkLst>
        </pc:picChg>
        <pc:picChg chg="add mod">
          <ac:chgData name="Sven van der Burg" userId="9c1d2a43-8f43-42c3-a150-992445d6e87f" providerId="ADAL" clId="{2A75DB34-2E3D-8F42-8405-689F04B456D8}" dt="2023-05-10T09:03:26.454" v="540" actId="14100"/>
          <ac:picMkLst>
            <pc:docMk/>
            <pc:sldMk cId="3255599782" sldId="329"/>
            <ac:picMk id="2050" creationId="{E74EFE1A-E285-4045-96A9-E7407D458C3C}"/>
          </ac:picMkLst>
        </pc:picChg>
      </pc:sldChg>
      <pc:sldChg chg="delSp modSp add mod ord">
        <pc:chgData name="Sven van der Burg" userId="9c1d2a43-8f43-42c3-a150-992445d6e87f" providerId="ADAL" clId="{2A75DB34-2E3D-8F42-8405-689F04B456D8}" dt="2023-05-23T06:21:12.995" v="1080" actId="20578"/>
        <pc:sldMkLst>
          <pc:docMk/>
          <pc:sldMk cId="1440663185" sldId="330"/>
        </pc:sldMkLst>
        <pc:spChg chg="mod">
          <ac:chgData name="Sven van der Burg" userId="9c1d2a43-8f43-42c3-a150-992445d6e87f" providerId="ADAL" clId="{2A75DB34-2E3D-8F42-8405-689F04B456D8}" dt="2023-05-23T06:20:12.555" v="1071" actId="20577"/>
          <ac:spMkLst>
            <pc:docMk/>
            <pc:sldMk cId="1440663185" sldId="330"/>
            <ac:spMk id="2" creationId="{D9908EBB-FEEE-FD44-A692-A0B5D2AF7AF7}"/>
          </ac:spMkLst>
        </pc:spChg>
        <pc:spChg chg="mod">
          <ac:chgData name="Sven van der Burg" userId="9c1d2a43-8f43-42c3-a150-992445d6e87f" providerId="ADAL" clId="{2A75DB34-2E3D-8F42-8405-689F04B456D8}" dt="2023-05-23T06:20:18.014" v="1075" actId="20577"/>
          <ac:spMkLst>
            <pc:docMk/>
            <pc:sldMk cId="1440663185" sldId="330"/>
            <ac:spMk id="3" creationId="{07F82A76-AD79-764F-8EE7-EFB9241150D6}"/>
          </ac:spMkLst>
        </pc:spChg>
        <pc:picChg chg="del">
          <ac:chgData name="Sven van der Burg" userId="9c1d2a43-8f43-42c3-a150-992445d6e87f" providerId="ADAL" clId="{2A75DB34-2E3D-8F42-8405-689F04B456D8}" dt="2023-05-17T14:06:17.602" v="542" actId="478"/>
          <ac:picMkLst>
            <pc:docMk/>
            <pc:sldMk cId="1440663185" sldId="330"/>
            <ac:picMk id="5" creationId="{7C351083-4EDF-7D48-8103-4FEFFF6CF2BB}"/>
          </ac:picMkLst>
        </pc:picChg>
      </pc:sldChg>
      <pc:sldChg chg="modSp new mod">
        <pc:chgData name="Sven van der Burg" userId="9c1d2a43-8f43-42c3-a150-992445d6e87f" providerId="ADAL" clId="{2A75DB34-2E3D-8F42-8405-689F04B456D8}" dt="2023-05-24T06:48:39.921" v="1614" actId="207"/>
        <pc:sldMkLst>
          <pc:docMk/>
          <pc:sldMk cId="633780661" sldId="331"/>
        </pc:sldMkLst>
        <pc:spChg chg="mod">
          <ac:chgData name="Sven van der Burg" userId="9c1d2a43-8f43-42c3-a150-992445d6e87f" providerId="ADAL" clId="{2A75DB34-2E3D-8F42-8405-689F04B456D8}" dt="2023-05-24T06:26:16.809" v="1096" actId="20577"/>
          <ac:spMkLst>
            <pc:docMk/>
            <pc:sldMk cId="633780661" sldId="331"/>
            <ac:spMk id="2" creationId="{0E9CDD10-87A3-074B-80C8-B54FADE00EBB}"/>
          </ac:spMkLst>
        </pc:spChg>
        <pc:spChg chg="mod">
          <ac:chgData name="Sven van der Burg" userId="9c1d2a43-8f43-42c3-a150-992445d6e87f" providerId="ADAL" clId="{2A75DB34-2E3D-8F42-8405-689F04B456D8}" dt="2023-05-24T06:48:39.921" v="1614" actId="207"/>
          <ac:spMkLst>
            <pc:docMk/>
            <pc:sldMk cId="633780661" sldId="331"/>
            <ac:spMk id="3" creationId="{CAA69B94-83F9-354C-BE8A-09405778A407}"/>
          </ac:spMkLst>
        </pc:spChg>
      </pc:sldChg>
    </pc:docChg>
  </pc:docChgLst>
  <pc:docChgLst>
    <pc:chgData name="Sven van der Burg" userId="9c1d2a43-8f43-42c3-a150-992445d6e87f" providerId="ADAL" clId="{C0974B49-323A-A149-9982-2C9A21203ADB}"/>
    <pc:docChg chg="custSel addSld delSld modSld">
      <pc:chgData name="Sven van der Burg" userId="9c1d2a43-8f43-42c3-a150-992445d6e87f" providerId="ADAL" clId="{C0974B49-323A-A149-9982-2C9A21203ADB}" dt="2022-01-17T16:03:05.963" v="84" actId="20577"/>
      <pc:docMkLst>
        <pc:docMk/>
      </pc:docMkLst>
      <pc:sldChg chg="addSp delSp modSp">
        <pc:chgData name="Sven van der Burg" userId="9c1d2a43-8f43-42c3-a150-992445d6e87f" providerId="ADAL" clId="{C0974B49-323A-A149-9982-2C9A21203ADB}" dt="2022-01-17T14:57:51.513" v="4" actId="1076"/>
        <pc:sldMkLst>
          <pc:docMk/>
          <pc:sldMk cId="4118676903" sldId="304"/>
        </pc:sldMkLst>
        <pc:picChg chg="add mod">
          <ac:chgData name="Sven van der Burg" userId="9c1d2a43-8f43-42c3-a150-992445d6e87f" providerId="ADAL" clId="{C0974B49-323A-A149-9982-2C9A21203ADB}" dt="2022-01-17T14:57:51.513" v="4" actId="1076"/>
          <ac:picMkLst>
            <pc:docMk/>
            <pc:sldMk cId="4118676903" sldId="304"/>
            <ac:picMk id="5" creationId="{F47EAE6F-1020-6647-8C41-C12096955C82}"/>
          </ac:picMkLst>
        </pc:picChg>
        <pc:picChg chg="del">
          <ac:chgData name="Sven van der Burg" userId="9c1d2a43-8f43-42c3-a150-992445d6e87f" providerId="ADAL" clId="{C0974B49-323A-A149-9982-2C9A21203ADB}" dt="2022-01-17T14:57:37.064" v="0" actId="478"/>
          <ac:picMkLst>
            <pc:docMk/>
            <pc:sldMk cId="4118676903" sldId="304"/>
            <ac:picMk id="1026" creationId="{7CB57A34-2131-0443-BB02-4F28FDC3FBE4}"/>
          </ac:picMkLst>
        </pc:picChg>
      </pc:sldChg>
      <pc:sldChg chg="addSp delSp modSp mod">
        <pc:chgData name="Sven van der Burg" userId="9c1d2a43-8f43-42c3-a150-992445d6e87f" providerId="ADAL" clId="{C0974B49-323A-A149-9982-2C9A21203ADB}" dt="2022-01-17T15:00:04.845" v="9" actId="1076"/>
        <pc:sldMkLst>
          <pc:docMk/>
          <pc:sldMk cId="1334023158" sldId="307"/>
        </pc:sldMkLst>
        <pc:picChg chg="del">
          <ac:chgData name="Sven van der Burg" userId="9c1d2a43-8f43-42c3-a150-992445d6e87f" providerId="ADAL" clId="{C0974B49-323A-A149-9982-2C9A21203ADB}" dt="2022-01-17T14:59:58.416" v="5" actId="478"/>
          <ac:picMkLst>
            <pc:docMk/>
            <pc:sldMk cId="1334023158" sldId="307"/>
            <ac:picMk id="3" creationId="{05A505F1-2B82-9140-9A28-E4061589D17E}"/>
          </ac:picMkLst>
        </pc:picChg>
        <pc:picChg chg="add mod">
          <ac:chgData name="Sven van der Burg" userId="9c1d2a43-8f43-42c3-a150-992445d6e87f" providerId="ADAL" clId="{C0974B49-323A-A149-9982-2C9A21203ADB}" dt="2022-01-17T15:00:04.845" v="9" actId="1076"/>
          <ac:picMkLst>
            <pc:docMk/>
            <pc:sldMk cId="1334023158" sldId="307"/>
            <ac:picMk id="2050" creationId="{8EC65450-89DC-3B47-8CFB-2CE80DA20C89}"/>
          </ac:picMkLst>
        </pc:picChg>
      </pc:sldChg>
      <pc:sldChg chg="del">
        <pc:chgData name="Sven van der Burg" userId="9c1d2a43-8f43-42c3-a150-992445d6e87f" providerId="ADAL" clId="{C0974B49-323A-A149-9982-2C9A21203ADB}" dt="2022-01-17T15:50:17.795" v="10" actId="2696"/>
        <pc:sldMkLst>
          <pc:docMk/>
          <pc:sldMk cId="1863567195" sldId="323"/>
        </pc:sldMkLst>
      </pc:sldChg>
      <pc:sldChg chg="addSp modSp">
        <pc:chgData name="Sven van der Burg" userId="9c1d2a43-8f43-42c3-a150-992445d6e87f" providerId="ADAL" clId="{C0974B49-323A-A149-9982-2C9A21203ADB}" dt="2022-01-17T15:52:09.334" v="17" actId="1076"/>
        <pc:sldMkLst>
          <pc:docMk/>
          <pc:sldMk cId="475559158" sldId="325"/>
        </pc:sldMkLst>
        <pc:picChg chg="add mod">
          <ac:chgData name="Sven van der Burg" userId="9c1d2a43-8f43-42c3-a150-992445d6e87f" providerId="ADAL" clId="{C0974B49-323A-A149-9982-2C9A21203ADB}" dt="2022-01-17T15:52:09.334" v="17" actId="1076"/>
          <ac:picMkLst>
            <pc:docMk/>
            <pc:sldMk cId="475559158" sldId="325"/>
            <ac:picMk id="3074" creationId="{E117A253-8787-D14C-AD5C-75F0D0CD8EE4}"/>
          </ac:picMkLst>
        </pc:picChg>
      </pc:sldChg>
      <pc:sldChg chg="delSp modSp add mod">
        <pc:chgData name="Sven van der Burg" userId="9c1d2a43-8f43-42c3-a150-992445d6e87f" providerId="ADAL" clId="{C0974B49-323A-A149-9982-2C9A21203ADB}" dt="2022-01-17T16:03:05.765" v="83" actId="20577"/>
        <pc:sldMkLst>
          <pc:docMk/>
          <pc:sldMk cId="2338939669" sldId="326"/>
        </pc:sldMkLst>
        <pc:spChg chg="mod">
          <ac:chgData name="Sven van der Burg" userId="9c1d2a43-8f43-42c3-a150-992445d6e87f" providerId="ADAL" clId="{C0974B49-323A-A149-9982-2C9A21203ADB}" dt="2022-01-17T16:03:03.391" v="79" actId="20577"/>
          <ac:spMkLst>
            <pc:docMk/>
            <pc:sldMk cId="2338939669" sldId="326"/>
            <ac:spMk id="2" creationId="{7E690281-C763-6A4E-BD2C-30EDECB0FA7A}"/>
          </ac:spMkLst>
        </pc:spChg>
        <pc:spChg chg="mod">
          <ac:chgData name="Sven van der Burg" userId="9c1d2a43-8f43-42c3-a150-992445d6e87f" providerId="ADAL" clId="{C0974B49-323A-A149-9982-2C9A21203ADB}" dt="2022-01-17T16:03:05.765" v="83" actId="20577"/>
          <ac:spMkLst>
            <pc:docMk/>
            <pc:sldMk cId="2338939669" sldId="326"/>
            <ac:spMk id="4" creationId="{B7EC29E7-3E58-9E45-8E75-0F40404EAA7F}"/>
          </ac:spMkLst>
        </pc:spChg>
        <pc:picChg chg="del">
          <ac:chgData name="Sven van der Burg" userId="9c1d2a43-8f43-42c3-a150-992445d6e87f" providerId="ADAL" clId="{C0974B49-323A-A149-9982-2C9A21203ADB}" dt="2022-01-17T16:02:45.670" v="20" actId="478"/>
          <ac:picMkLst>
            <pc:docMk/>
            <pc:sldMk cId="2338939669" sldId="326"/>
            <ac:picMk id="3" creationId="{843965DA-86F9-7A47-9E2A-52606004A061}"/>
          </ac:picMkLst>
        </pc:picChg>
        <pc:picChg chg="del">
          <ac:chgData name="Sven van der Burg" userId="9c1d2a43-8f43-42c3-a150-992445d6e87f" providerId="ADAL" clId="{C0974B49-323A-A149-9982-2C9A21203ADB}" dt="2022-01-17T16:02:42.856" v="19" actId="478"/>
          <ac:picMkLst>
            <pc:docMk/>
            <pc:sldMk cId="2338939669" sldId="326"/>
            <ac:picMk id="5" creationId="{F47EAE6F-1020-6647-8C41-C12096955C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33CD-BD81-1E4C-8B73-C6C939F9FC25}" type="datetimeFigureOut">
              <a:rPr lang="en-NL" smtClean="0"/>
              <a:t>24/05/2023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9ABA-ED19-9146-9E8E-7EB9CC9D70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7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121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454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10">
            <a:extLst>
              <a:ext uri="{FF2B5EF4-FFF2-40B4-BE49-F238E27FC236}">
                <a16:creationId xmlns:a16="http://schemas.microsoft.com/office/drawing/2014/main" id="{8BBDB083-0221-48BC-BC76-B17DA3BC317D}"/>
              </a:ext>
            </a:extLst>
          </p:cNvPr>
          <p:cNvSpPr txBox="1"/>
          <p:nvPr userDrawn="1"/>
        </p:nvSpPr>
        <p:spPr>
          <a:xfrm>
            <a:off x="7425549" y="1807862"/>
            <a:ext cx="37017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6">
            <a:extLst>
              <a:ext uri="{FF2B5EF4-FFF2-40B4-BE49-F238E27FC236}">
                <a16:creationId xmlns:a16="http://schemas.microsoft.com/office/drawing/2014/main" id="{3538DAB4-22F9-4882-8E20-AE7B1B1B5B64}"/>
              </a:ext>
            </a:extLst>
          </p:cNvPr>
          <p:cNvSpPr txBox="1"/>
          <p:nvPr userDrawn="1"/>
        </p:nvSpPr>
        <p:spPr>
          <a:xfrm>
            <a:off x="6336501" y="180786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22190590-CB5D-408C-8271-28FB03940804}"/>
              </a:ext>
            </a:extLst>
          </p:cNvPr>
          <p:cNvSpPr txBox="1"/>
          <p:nvPr userDrawn="1"/>
        </p:nvSpPr>
        <p:spPr>
          <a:xfrm>
            <a:off x="6336501" y="3074863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1" name="Tekstvak 8">
            <a:extLst>
              <a:ext uri="{FF2B5EF4-FFF2-40B4-BE49-F238E27FC236}">
                <a16:creationId xmlns:a16="http://schemas.microsoft.com/office/drawing/2014/main" id="{42EA234D-7D0F-41AA-A41A-BA750B534F8D}"/>
              </a:ext>
            </a:extLst>
          </p:cNvPr>
          <p:cNvSpPr txBox="1"/>
          <p:nvPr userDrawn="1"/>
        </p:nvSpPr>
        <p:spPr>
          <a:xfrm>
            <a:off x="6336501" y="432515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al 1">
            <a:extLst>
              <a:ext uri="{FF2B5EF4-FFF2-40B4-BE49-F238E27FC236}">
                <a16:creationId xmlns:a16="http://schemas.microsoft.com/office/drawing/2014/main" id="{5CC9E004-97E0-4615-A14A-133AC6C39587}"/>
              </a:ext>
            </a:extLst>
          </p:cNvPr>
          <p:cNvSpPr/>
          <p:nvPr userDrawn="1"/>
        </p:nvSpPr>
        <p:spPr>
          <a:xfrm>
            <a:off x="6635098" y="4112371"/>
            <a:ext cx="1169959" cy="1169959"/>
          </a:xfrm>
          <a:prstGeom prst="ellipse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2">
            <a:extLst>
              <a:ext uri="{FF2B5EF4-FFF2-40B4-BE49-F238E27FC236}">
                <a16:creationId xmlns:a16="http://schemas.microsoft.com/office/drawing/2014/main" id="{E097A287-6819-46EF-A4A1-E5978F20F448}"/>
              </a:ext>
            </a:extLst>
          </p:cNvPr>
          <p:cNvSpPr txBox="1"/>
          <p:nvPr userDrawn="1"/>
        </p:nvSpPr>
        <p:spPr>
          <a:xfrm>
            <a:off x="6482698" y="3626536"/>
            <a:ext cx="26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latin typeface="Assistant" pitchFamily="2" charset="-79"/>
                <a:cs typeface="Assistant" pitchFamily="2" charset="-79"/>
              </a:rPr>
              <a:t>Contact person</a:t>
            </a:r>
          </a:p>
        </p:txBody>
      </p:sp>
      <p:sp>
        <p:nvSpPr>
          <p:cNvPr id="10" name="Tekstvak 10">
            <a:extLst>
              <a:ext uri="{FF2B5EF4-FFF2-40B4-BE49-F238E27FC236}">
                <a16:creationId xmlns:a16="http://schemas.microsoft.com/office/drawing/2014/main" id="{434E4565-08BA-4536-9BBF-2A2765E921E8}"/>
              </a:ext>
            </a:extLst>
          </p:cNvPr>
          <p:cNvSpPr txBox="1"/>
          <p:nvPr userDrawn="1"/>
        </p:nvSpPr>
        <p:spPr>
          <a:xfrm>
            <a:off x="7848146" y="4349419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of person</a:t>
            </a:r>
          </a:p>
        </p:txBody>
      </p:sp>
      <p:sp>
        <p:nvSpPr>
          <p:cNvPr id="11" name="Tekstvak 11">
            <a:extLst>
              <a:ext uri="{FF2B5EF4-FFF2-40B4-BE49-F238E27FC236}">
                <a16:creationId xmlns:a16="http://schemas.microsoft.com/office/drawing/2014/main" id="{C94B086D-54B9-4094-9C40-9363E370174F}"/>
              </a:ext>
            </a:extLst>
          </p:cNvPr>
          <p:cNvSpPr txBox="1"/>
          <p:nvPr userDrawn="1"/>
        </p:nvSpPr>
        <p:spPr>
          <a:xfrm>
            <a:off x="7848145" y="4650977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Organisation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hyperlink" Target="https://playground.tensorflow.org/#activation=tanh&amp;batchSize=10&amp;dataset=gauss&amp;regDataset=reg-plane&amp;learningRate=0.03&amp;regularizationRate=0&amp;noise=0&amp;networkShape=&amp;seed=0.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oe.com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bfYPyITQ-7l4upoX8nvctg" TargetMode="External"/><Relationship Id="rId2" Type="http://schemas.openxmlformats.org/officeDocument/2006/relationships/hyperlink" Target="https://www.kaggle.com/competition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urse.fast.ai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public.blob.core.windows.net/neuron-explainer/paper/index.html#sec-intro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Deep learning introduction</a:t>
            </a:r>
            <a:endParaRPr lang="nl-NL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A8FB24-66F2-CD40-9110-29C998D07826}"/>
              </a:ext>
            </a:extLst>
          </p:cNvPr>
          <p:cNvSpPr/>
          <p:nvPr/>
        </p:nvSpPr>
        <p:spPr>
          <a:xfrm>
            <a:off x="504202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00A9F4-098C-B844-A44E-8570C2B0B49A}"/>
              </a:ext>
            </a:extLst>
          </p:cNvPr>
          <p:cNvSpPr/>
          <p:nvPr/>
        </p:nvSpPr>
        <p:spPr>
          <a:xfrm>
            <a:off x="1370176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F81B410-429E-894E-A0FB-828F5310072B}"/>
              </a:ext>
            </a:extLst>
          </p:cNvPr>
          <p:cNvSpPr/>
          <p:nvPr/>
        </p:nvSpPr>
        <p:spPr>
          <a:xfrm flipV="1">
            <a:off x="-465746" y="2143760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EE7ED9-66EF-8046-8053-D97D5CF4BB1D}"/>
              </a:ext>
            </a:extLst>
          </p:cNvPr>
          <p:cNvSpPr/>
          <p:nvPr/>
        </p:nvSpPr>
        <p:spPr>
          <a:xfrm>
            <a:off x="1442815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93F0C-C716-1349-9682-ED2E57485DED}"/>
              </a:ext>
            </a:extLst>
          </p:cNvPr>
          <p:cNvSpPr/>
          <p:nvPr/>
        </p:nvSpPr>
        <p:spPr>
          <a:xfrm>
            <a:off x="2308789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F7B7EC-4AA0-0B48-965F-F4ADAE9F72B7}"/>
              </a:ext>
            </a:extLst>
          </p:cNvPr>
          <p:cNvSpPr/>
          <p:nvPr/>
        </p:nvSpPr>
        <p:spPr>
          <a:xfrm>
            <a:off x="10675121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870A7B-5DBC-A547-9A36-324332D28E9D}"/>
              </a:ext>
            </a:extLst>
          </p:cNvPr>
          <p:cNvSpPr/>
          <p:nvPr/>
        </p:nvSpPr>
        <p:spPr>
          <a:xfrm>
            <a:off x="11541095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038733-6188-C44A-9CC4-C165A201C98C}"/>
              </a:ext>
            </a:extLst>
          </p:cNvPr>
          <p:cNvSpPr/>
          <p:nvPr/>
        </p:nvSpPr>
        <p:spPr>
          <a:xfrm>
            <a:off x="10950723" y="2972512"/>
            <a:ext cx="475004" cy="3432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822BE84-7C03-3D4D-9904-FFA71EECD481}"/>
              </a:ext>
            </a:extLst>
          </p:cNvPr>
          <p:cNvSpPr/>
          <p:nvPr/>
        </p:nvSpPr>
        <p:spPr>
          <a:xfrm flipV="1">
            <a:off x="395955" y="6372504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8C3C173-C87A-664D-8DF3-9DDC5E646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deep neural networks? Intuition.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simple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2092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vs shallow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E7B6-8049-2A44-879B-ECFC9303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38" y="2115344"/>
            <a:ext cx="7899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deep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2EAFA-7E94-6F4F-961E-7687FCE5BB26}"/>
              </a:ext>
            </a:extLst>
          </p:cNvPr>
          <p:cNvSpPr txBox="1"/>
          <p:nvPr/>
        </p:nvSpPr>
        <p:spPr>
          <a:xfrm>
            <a:off x="7567016" y="6474648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From </a:t>
            </a:r>
            <a:r>
              <a:rPr lang="en-GB" dirty="0"/>
              <a:t>https://</a:t>
            </a:r>
            <a:r>
              <a:rPr lang="en-GB" dirty="0" err="1"/>
              <a:t>www.kaggle.com</a:t>
            </a:r>
            <a:r>
              <a:rPr lang="en-GB" dirty="0"/>
              <a:t>/</a:t>
            </a:r>
            <a:r>
              <a:rPr lang="en-GB" dirty="0" err="1"/>
              <a:t>keras</a:t>
            </a:r>
            <a:r>
              <a:rPr lang="en-GB" dirty="0"/>
              <a:t>/resnet50</a:t>
            </a:r>
            <a:endParaRPr lang="en-NL" dirty="0"/>
          </a:p>
        </p:txBody>
      </p:sp>
      <p:pic>
        <p:nvPicPr>
          <p:cNvPr id="2050" name="Picture 2" descr="An example of a deep neural network">
            <a:extLst>
              <a:ext uri="{FF2B5EF4-FFF2-40B4-BE49-F238E27FC236}">
                <a16:creationId xmlns:a16="http://schemas.microsoft.com/office/drawing/2014/main" id="{8EC65450-89DC-3B47-8CFB-2CE80DA2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67" y="1690688"/>
            <a:ext cx="9589666" cy="39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2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0FBF6-D668-6341-8AD7-20F61DB0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5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9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5210C-5C26-EA42-A338-D8336B9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53"/>
            <a:ext cx="12192000" cy="66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1BBE-DD62-D342-894E-B8E48870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9040-3F6B-304F-BCCE-616AB32A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B5753-1E63-A742-9706-1467D9C7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92"/>
            <a:ext cx="12192000" cy="64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3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DNN: What is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What sort of problems can deep learning solve?</a:t>
            </a:r>
          </a:p>
          <a:p>
            <a:r>
              <a:rPr lang="en-NL" dirty="0"/>
              <a:t>Generating new data that looks similar to the training data, often used to create synthetic datasets, art, or deepfake videos. A recent famous example: chatGP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40CA0-D9B9-5F43-A3F1-637ADB2B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6A10-07D6-6144-BEEE-7D3F241B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NL" dirty="0"/>
              <a:t>What are examples that you have of deep learning applied to research?</a:t>
            </a:r>
          </a:p>
        </p:txBody>
      </p:sp>
    </p:spTree>
    <p:extLst>
      <p:ext uri="{BB962C8B-B14F-4D97-AF65-F5344CB8AC3E}">
        <p14:creationId xmlns:p14="http://schemas.microsoft.com/office/powerpoint/2010/main" val="374954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3118-A5D3-A34A-BB3F-5E86F529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400" dirty="0"/>
              <a:t>Example of Deep Learning applied to Research: MS2DeepScore: a novel deep learning similarity measure to compare tandem mass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7924-19D6-BD47-BB5F-0E957C51A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F4B7C-41B0-5445-8228-EBD42A8C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5" y="1690688"/>
            <a:ext cx="8538694" cy="50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3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C5ED-ECFD-1640-98A1-FFACBCD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7D92-A5B8-254C-A775-02361ED1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3A927-82AE-2843-94B0-D55E763A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1"/>
            <a:ext cx="12192000" cy="66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https://poe.com/</a:t>
            </a:r>
            <a:endParaRPr lang="en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586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4464-4C5A-DD49-8935-71A27D3B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1C36-9B57-AE40-A244-4D7E0676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5BA62-04CC-4346-A5BF-249B62F6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1" y="1825625"/>
            <a:ext cx="9994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C784-43D6-6E48-B8E0-9231D01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3278-DB3B-B640-82F8-F70DE5950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L" sz="2400" dirty="0"/>
              <a:t>Formulate/outline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Identify inputs and outputs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Prepare data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pre-trained model or build a new architecture from scratch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loss function and optimizer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Perform a 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Measure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</a:t>
            </a:r>
            <a:r>
              <a:rPr lang="en-GB" sz="2400" dirty="0"/>
              <a:t>u</a:t>
            </a:r>
            <a:r>
              <a:rPr lang="en-NL" sz="2400" dirty="0"/>
              <a:t>ne hyperparameters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Share model</a:t>
            </a:r>
          </a:p>
        </p:txBody>
      </p:sp>
    </p:spTree>
    <p:extLst>
      <p:ext uri="{BB962C8B-B14F-4D97-AF65-F5344CB8AC3E}">
        <p14:creationId xmlns:p14="http://schemas.microsoft.com/office/powerpoint/2010/main" val="29782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02DB-07C9-4F41-B251-D876C3C3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EABCB-C6E8-0C4E-A388-A568D987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EA714-4DB3-B44E-81E6-EA04C763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37" y="419100"/>
            <a:ext cx="902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E148-09C8-FB41-BE57-5468D359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A23C5-C760-1543-8E84-53068AEE6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EDA8C-FD34-204D-8A95-7028B925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59"/>
            <a:ext cx="12192000" cy="65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5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A294-82DB-6940-B5D1-3A62A8AE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FD91-B509-B648-8C9A-50129E01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AC6A6-B5A0-5641-8472-0EA05878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" y="0"/>
            <a:ext cx="1208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7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What deep learning is</a:t>
            </a:r>
          </a:p>
          <a:p>
            <a:r>
              <a:rPr lang="en-NL" dirty="0"/>
              <a:t>How neural networks work</a:t>
            </a:r>
          </a:p>
          <a:p>
            <a:r>
              <a:rPr lang="en-NL" dirty="0"/>
              <a:t>When to apply deep learning</a:t>
            </a:r>
          </a:p>
          <a:p>
            <a:r>
              <a:rPr lang="en-NL" dirty="0"/>
              <a:t>Applying deep learning with the ‘deep learning workflow’</a:t>
            </a:r>
          </a:p>
        </p:txBody>
      </p:sp>
    </p:spTree>
    <p:extLst>
      <p:ext uri="{BB962C8B-B14F-4D97-AF65-F5344CB8AC3E}">
        <p14:creationId xmlns:p14="http://schemas.microsoft.com/office/powerpoint/2010/main" val="52694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You are pioneers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3074" name="Picture 2" descr="Pioneer History and A Westward Expansion Timeline | FamilySearch">
            <a:extLst>
              <a:ext uri="{FF2B5EF4-FFF2-40B4-BE49-F238E27FC236}">
                <a16:creationId xmlns:a16="http://schemas.microsoft.com/office/drawing/2014/main" id="{E117A253-8787-D14C-AD5C-75F0D0CD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2" y="-16412"/>
            <a:ext cx="6874412" cy="68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59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4C8F-F9C4-4C43-87F7-3EC1886B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Check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7E6D-929E-1543-B68F-81F980324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B8E5D-A0D1-1748-98EA-98DFDE76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74" y="2392967"/>
            <a:ext cx="4699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DD10-87A3-074B-80C8-B54FADE0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9B94-83F9-354C-BE8A-09405778A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Practice!</a:t>
            </a:r>
          </a:p>
          <a:p>
            <a:pPr lvl="1"/>
            <a:r>
              <a:rPr lang="en-GB" sz="2000" dirty="0"/>
              <a:t>For example try a Kaggle competition: </a:t>
            </a: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sz="2400" dirty="0"/>
              <a:t>Read/watch blogs and videos</a:t>
            </a:r>
          </a:p>
          <a:p>
            <a:pPr lvl="1"/>
            <a:r>
              <a:rPr lang="en-GB" sz="2000" dirty="0"/>
              <a:t>For example: </a:t>
            </a: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2-minute papers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sz="2400" dirty="0"/>
              <a:t>F</a:t>
            </a:r>
            <a:r>
              <a:rPr lang="en-NL" sz="2400" dirty="0"/>
              <a:t>ast.ai course: making neural nets uncool again	</a:t>
            </a:r>
          </a:p>
          <a:p>
            <a:pPr lvl="1"/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https://course.fast.ai/</a:t>
            </a:r>
            <a:endParaRPr lang="en-NL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NL" sz="2400" dirty="0"/>
              <a:t>Try a quick and dirty approach first, then optimize</a:t>
            </a:r>
          </a:p>
          <a:p>
            <a:r>
              <a:rPr lang="en-NL" sz="2400" dirty="0"/>
              <a:t>Get acces to a GPU</a:t>
            </a:r>
          </a:p>
          <a:p>
            <a:pPr lvl="1"/>
            <a:r>
              <a:rPr lang="en-NL" sz="2000" dirty="0"/>
              <a:t>If experiments take seconds instead of 20 minutes, you can iterate over hypothesis -&gt; experiment -&gt; conclusion much much quicker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63378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D681-45F7-AD43-993C-36A4E7AF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5F3-E6CB-AA46-9A91-FC4425635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Provide you with just enough intuition about deep neural networks to start implementing them. </a:t>
            </a:r>
          </a:p>
          <a:p>
            <a:pPr marL="0" indent="0">
              <a:buNone/>
            </a:pPr>
            <a:r>
              <a:rPr lang="en-NL" dirty="0"/>
              <a:t>Then learn by doing.</a:t>
            </a:r>
          </a:p>
        </p:txBody>
      </p:sp>
    </p:spTree>
    <p:extLst>
      <p:ext uri="{BB962C8B-B14F-4D97-AF65-F5344CB8AC3E}">
        <p14:creationId xmlns:p14="http://schemas.microsoft.com/office/powerpoint/2010/main" val="237218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DAD3A-807C-A14A-878A-3B758B3C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46" y="1406408"/>
            <a:ext cx="5641314" cy="56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965DA-86F9-7A47-9E2A-5260600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66" y="1711392"/>
            <a:ext cx="4134117" cy="4579803"/>
          </a:xfrm>
          <a:prstGeom prst="rect">
            <a:avLst/>
          </a:prstGeom>
        </p:spPr>
      </p:pic>
      <p:pic>
        <p:nvPicPr>
          <p:cNvPr id="5" name="Picture 2" descr="A diagram of a single artificial neuron">
            <a:extLst>
              <a:ext uri="{FF2B5EF4-FFF2-40B4-BE49-F238E27FC236}">
                <a16:creationId xmlns:a16="http://schemas.microsoft.com/office/drawing/2014/main" id="{F47EAE6F-1020-6647-8C41-C1209695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0318"/>
            <a:ext cx="5483419" cy="33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7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551-27C0-F540-9AA7-374AD10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Networks as a team of detectives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7255-3AE0-3E46-84C6-CE481FF6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NL" dirty="0"/>
              <a:t>Each neuron has a certain expertise, focusing on particilar patterns in the evidence (the input data)</a:t>
            </a:r>
          </a:p>
          <a:p>
            <a:r>
              <a:rPr lang="en-NL" dirty="0"/>
              <a:t>Together  they make a decision on who is guilty.</a:t>
            </a:r>
          </a:p>
        </p:txBody>
      </p:sp>
      <p:pic>
        <p:nvPicPr>
          <p:cNvPr id="1028" name="Picture 4" descr="The Ultimate Guide On How To Dress Up As A Detective – CluedUpp Games">
            <a:extLst>
              <a:ext uri="{FF2B5EF4-FFF2-40B4-BE49-F238E27FC236}">
                <a16:creationId xmlns:a16="http://schemas.microsoft.com/office/drawing/2014/main" id="{3C1F487F-4404-A943-8CD2-D18C5260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514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NL" dirty="0"/>
              <a:t>GPT-4 explaining what neurons do in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599"/>
            <a:ext cx="10515600" cy="41703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Bills et al. (2023) trained GPT-4 to give explanations of what neurons in another GPT-4 network do: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https://openaipublic.blob.core.windows.net/neuron-explainer/paper/index.html#sec-intro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66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A523C-9896-2142-90F8-93E6DC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098550"/>
            <a:ext cx="99949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2050" name="Picture 2" descr="Gradient Descent in Linear Regression | Introduction to Gradient Descent">
            <a:extLst>
              <a:ext uri="{FF2B5EF4-FFF2-40B4-BE49-F238E27FC236}">
                <a16:creationId xmlns:a16="http://schemas.microsoft.com/office/drawing/2014/main" id="{E74EFE1A-E285-4045-96A9-E7407D45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70" y="1477753"/>
            <a:ext cx="5455067" cy="47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9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64C23EC47024F97AA423E75479F12" ma:contentTypeVersion="13" ma:contentTypeDescription="Create a new document." ma:contentTypeScope="" ma:versionID="1c37ccf16b58e51c5c367e9bb2871beb">
  <xsd:schema xmlns:xsd="http://www.w3.org/2001/XMLSchema" xmlns:xs="http://www.w3.org/2001/XMLSchema" xmlns:p="http://schemas.microsoft.com/office/2006/metadata/properties" xmlns:ns2="af34c8a9-9806-44d6-aa44-d772f2793323" xmlns:ns3="26898810-f9b9-406f-8188-8f8f7cdf5520" targetNamespace="http://schemas.microsoft.com/office/2006/metadata/properties" ma:root="true" ma:fieldsID="3a8e0ead1a3c3375a971a978dcef1dd9" ns2:_="" ns3:_="">
    <xsd:import namespace="af34c8a9-9806-44d6-aa44-d772f2793323"/>
    <xsd:import namespace="26898810-f9b9-406f-8188-8f8f7cdf55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4c8a9-9806-44d6-aa44-d772f2793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8810-f9b9-406f-8188-8f8f7cdf552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898810-f9b9-406f-8188-8f8f7cdf5520">
      <UserInfo>
        <DisplayName>Vliet, M.H.M. van (PHEG)</DisplayName>
        <AccountId>165</AccountId>
        <AccountType/>
      </UserInfo>
      <UserInfo>
        <DisplayName>Kristell</DisplayName>
        <AccountId>51</AccountId>
        <AccountType/>
      </UserInfo>
      <UserInfo>
        <DisplayName>Nele Albers</DisplayName>
        <AccountId>126</AccountId>
        <AccountType/>
      </UserInfo>
      <UserInfo>
        <DisplayName>Bouke Scheltinga</DisplayName>
        <AccountId>143</AccountId>
        <AccountType/>
      </UserInfo>
      <UserInfo>
        <DisplayName>Djura Smits</DisplayName>
        <AccountId>16</AccountId>
        <AccountType/>
      </UserInfo>
    </SharedWithUsers>
    <MediaLengthInSeconds xmlns="af34c8a9-9806-44d6-aa44-d772f2793323" xsi:nil="true"/>
  </documentManagement>
</p:properties>
</file>

<file path=customXml/itemProps1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D589B7-DDAC-481C-A7B6-75A4EB97D6BA}">
  <ds:schemaRefs>
    <ds:schemaRef ds:uri="26898810-f9b9-406f-8188-8f8f7cdf5520"/>
    <ds:schemaRef ds:uri="af34c8a9-9806-44d6-aa44-d772f27933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0FF6FBF-B4F4-49AD-A88B-091F94ABFAFA}">
  <ds:schemaRefs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26898810-f9b9-406f-8188-8f8f7cdf5520"/>
    <ds:schemaRef ds:uri="http://schemas.microsoft.com/office/infopath/2007/PartnerControls"/>
    <ds:schemaRef ds:uri="http://purl.org/dc/terms/"/>
    <ds:schemaRef ds:uri="af34c8a9-9806-44d6-aa44-d772f279332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40200</TotalTime>
  <Words>411</Words>
  <Application>Microsoft Macintosh PowerPoint</Application>
  <PresentationFormat>Widescreen</PresentationFormat>
  <Paragraphs>56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Arial</vt:lpstr>
      <vt:lpstr>Nunito</vt:lpstr>
      <vt:lpstr>Assistant</vt:lpstr>
      <vt:lpstr>Office Theme</vt:lpstr>
      <vt:lpstr>Deep learning introduction</vt:lpstr>
      <vt:lpstr>ChatGPT</vt:lpstr>
      <vt:lpstr>Rationale</vt:lpstr>
      <vt:lpstr>AI Landscape</vt:lpstr>
      <vt:lpstr>Neural network</vt:lpstr>
      <vt:lpstr>Networks as a team of detectives</vt:lpstr>
      <vt:lpstr>GPT-4 explaining what neurons do in GPT</vt:lpstr>
      <vt:lpstr>PowerPoint Presentation</vt:lpstr>
      <vt:lpstr>PowerPoint Presentation</vt:lpstr>
      <vt:lpstr>Why deep neural networks? Intuition.</vt:lpstr>
      <vt:lpstr>Deep vs shallow neural networks</vt:lpstr>
      <vt:lpstr>Example deep network</vt:lpstr>
      <vt:lpstr>PowerPoint Presentation</vt:lpstr>
      <vt:lpstr>PowerPoint Presentation</vt:lpstr>
      <vt:lpstr>PowerPoint Presentation</vt:lpstr>
      <vt:lpstr>DNN: What is it good for?</vt:lpstr>
      <vt:lpstr>What are examples that you have of deep learning applied to research?</vt:lpstr>
      <vt:lpstr>Example of Deep Learning applied to Research: MS2DeepScore: a novel deep learning similarity measure to compare tandem mass spectra</vt:lpstr>
      <vt:lpstr>PowerPoint Presentation</vt:lpstr>
      <vt:lpstr>PowerPoint Presentation</vt:lpstr>
      <vt:lpstr>Deep learning workflow</vt:lpstr>
      <vt:lpstr>PowerPoint Presentation</vt:lpstr>
      <vt:lpstr>PowerPoint Presentation</vt:lpstr>
      <vt:lpstr>PowerPoint Presentation</vt:lpstr>
      <vt:lpstr>What have we learned?</vt:lpstr>
      <vt:lpstr>You are pioneers</vt:lpstr>
      <vt:lpstr>Check versions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Sven van der Burg</cp:lastModifiedBy>
  <cp:revision>5</cp:revision>
  <dcterms:created xsi:type="dcterms:W3CDTF">2021-07-14T12:30:17Z</dcterms:created>
  <dcterms:modified xsi:type="dcterms:W3CDTF">2023-05-24T06:48:49Z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0x01010097164C23EC47024F97AA423E75479F12</vt:lpwstr>
  </property>
  <property fmtid="{D5CDD505-2E9C-101B-9397-08002B2CF9AE}" pid="3" name="Order">
    <vt:r8>55400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</Properties>
</file>